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7" r:id="rId5"/>
  </p:sldIdLst>
  <p:sldSz cx="12192000" cy="6858000"/>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67E2"/>
    <a:srgbClr val="550B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3911" autoAdjust="0"/>
    <p:restoredTop sz="94660"/>
  </p:normalViewPr>
  <p:slideViewPr>
    <p:cSldViewPr snapToGrid="0">
      <p:cViewPr varScale="1">
        <p:scale>
          <a:sx n="64" d="100"/>
          <a:sy n="64" d="100"/>
        </p:scale>
        <p:origin x="137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ita Taylor" userId="f3e79015-9fa4-4f48-8bfa-78b45f063d46" providerId="ADAL" clId="{D984F438-8869-48B1-9D5A-0B01149BF105}"/>
    <pc:docChg chg="undo custSel modSld">
      <pc:chgData name="Anita Taylor" userId="f3e79015-9fa4-4f48-8bfa-78b45f063d46" providerId="ADAL" clId="{D984F438-8869-48B1-9D5A-0B01149BF105}" dt="2022-04-26T15:49:17.218" v="179" actId="207"/>
      <pc:docMkLst>
        <pc:docMk/>
      </pc:docMkLst>
      <pc:sldChg chg="delSp modSp">
        <pc:chgData name="Anita Taylor" userId="f3e79015-9fa4-4f48-8bfa-78b45f063d46" providerId="ADAL" clId="{D984F438-8869-48B1-9D5A-0B01149BF105}" dt="2022-04-26T15:49:17.218" v="179" actId="207"/>
        <pc:sldMkLst>
          <pc:docMk/>
          <pc:sldMk cId="3334250838" sldId="257"/>
        </pc:sldMkLst>
        <pc:spChg chg="mod">
          <ac:chgData name="Anita Taylor" userId="f3e79015-9fa4-4f48-8bfa-78b45f063d46" providerId="ADAL" clId="{D984F438-8869-48B1-9D5A-0B01149BF105}" dt="2022-04-26T15:47:29.348" v="158" actId="207"/>
          <ac:spMkLst>
            <pc:docMk/>
            <pc:sldMk cId="3334250838" sldId="257"/>
            <ac:spMk id="3" creationId="{00000000-0000-0000-0000-000000000000}"/>
          </ac:spMkLst>
        </pc:spChg>
        <pc:spChg chg="del">
          <ac:chgData name="Anita Taylor" userId="f3e79015-9fa4-4f48-8bfa-78b45f063d46" providerId="ADAL" clId="{D984F438-8869-48B1-9D5A-0B01149BF105}" dt="2022-04-26T15:23:12.632" v="35" actId="478"/>
          <ac:spMkLst>
            <pc:docMk/>
            <pc:sldMk cId="3334250838" sldId="257"/>
            <ac:spMk id="7" creationId="{F81CFBE4-999B-AD4A-91DA-0387ED7A525F}"/>
          </ac:spMkLst>
        </pc:spChg>
        <pc:spChg chg="mod">
          <ac:chgData name="Anita Taylor" userId="f3e79015-9fa4-4f48-8bfa-78b45f063d46" providerId="ADAL" clId="{D984F438-8869-48B1-9D5A-0B01149BF105}" dt="2022-04-26T15:47:35.520" v="159" actId="207"/>
          <ac:spMkLst>
            <pc:docMk/>
            <pc:sldMk cId="3334250838" sldId="257"/>
            <ac:spMk id="15" creationId="{C2448D17-2270-4603-B710-91E92B33F99D}"/>
          </ac:spMkLst>
        </pc:spChg>
        <pc:spChg chg="mod">
          <ac:chgData name="Anita Taylor" userId="f3e79015-9fa4-4f48-8bfa-78b45f063d46" providerId="ADAL" clId="{D984F438-8869-48B1-9D5A-0B01149BF105}" dt="2022-04-26T15:20:05.264" v="1" actId="207"/>
          <ac:spMkLst>
            <pc:docMk/>
            <pc:sldMk cId="3334250838" sldId="257"/>
            <ac:spMk id="16" creationId="{982D771C-3317-B040-84E9-7E61B167751E}"/>
          </ac:spMkLst>
        </pc:spChg>
        <pc:spChg chg="mod">
          <ac:chgData name="Anita Taylor" userId="f3e79015-9fa4-4f48-8bfa-78b45f063d46" providerId="ADAL" clId="{D984F438-8869-48B1-9D5A-0B01149BF105}" dt="2022-04-26T15:47:50.776" v="161" actId="207"/>
          <ac:spMkLst>
            <pc:docMk/>
            <pc:sldMk cId="3334250838" sldId="257"/>
            <ac:spMk id="17" creationId="{DD588358-292A-4250-BF23-BBF5853353FC}"/>
          </ac:spMkLst>
        </pc:spChg>
        <pc:spChg chg="mod">
          <ac:chgData name="Anita Taylor" userId="f3e79015-9fa4-4f48-8bfa-78b45f063d46" providerId="ADAL" clId="{D984F438-8869-48B1-9D5A-0B01149BF105}" dt="2022-04-26T15:47:58.812" v="163" actId="207"/>
          <ac:spMkLst>
            <pc:docMk/>
            <pc:sldMk cId="3334250838" sldId="257"/>
            <ac:spMk id="20" creationId="{463F6289-71B0-4969-804B-A711FE3A3F11}"/>
          </ac:spMkLst>
        </pc:spChg>
        <pc:spChg chg="mod">
          <ac:chgData name="Anita Taylor" userId="f3e79015-9fa4-4f48-8bfa-78b45f063d46" providerId="ADAL" clId="{D984F438-8869-48B1-9D5A-0B01149BF105}" dt="2022-04-26T15:48:18.741" v="169" actId="207"/>
          <ac:spMkLst>
            <pc:docMk/>
            <pc:sldMk cId="3334250838" sldId="257"/>
            <ac:spMk id="21" creationId="{B6594C40-AEA7-4A05-BF5D-4DEB203C0CE1}"/>
          </ac:spMkLst>
        </pc:spChg>
        <pc:spChg chg="mod">
          <ac:chgData name="Anita Taylor" userId="f3e79015-9fa4-4f48-8bfa-78b45f063d46" providerId="ADAL" clId="{D984F438-8869-48B1-9D5A-0B01149BF105}" dt="2022-04-26T15:33:19.254" v="157" actId="207"/>
          <ac:spMkLst>
            <pc:docMk/>
            <pc:sldMk cId="3334250838" sldId="257"/>
            <ac:spMk id="32" creationId="{545DDF9B-D435-DD47-B77C-4EA0679616B8}"/>
          </ac:spMkLst>
        </pc:spChg>
        <pc:spChg chg="del mod">
          <ac:chgData name="Anita Taylor" userId="f3e79015-9fa4-4f48-8bfa-78b45f063d46" providerId="ADAL" clId="{D984F438-8869-48B1-9D5A-0B01149BF105}" dt="2022-04-26T15:23:20.969" v="37" actId="478"/>
          <ac:spMkLst>
            <pc:docMk/>
            <pc:sldMk cId="3334250838" sldId="257"/>
            <ac:spMk id="38" creationId="{1A750BB8-FAA6-1446-B272-07A5D0F45264}"/>
          </ac:spMkLst>
        </pc:spChg>
        <pc:spChg chg="del">
          <ac:chgData name="Anita Taylor" userId="f3e79015-9fa4-4f48-8bfa-78b45f063d46" providerId="ADAL" clId="{D984F438-8869-48B1-9D5A-0B01149BF105}" dt="2022-04-26T15:23:07.919" v="34" actId="478"/>
          <ac:spMkLst>
            <pc:docMk/>
            <pc:sldMk cId="3334250838" sldId="257"/>
            <ac:spMk id="54" creationId="{8FA36EA7-3FF8-FE49-8DED-C2FE9ECE4F05}"/>
          </ac:spMkLst>
        </pc:spChg>
        <pc:spChg chg="mod">
          <ac:chgData name="Anita Taylor" userId="f3e79015-9fa4-4f48-8bfa-78b45f063d46" providerId="ADAL" clId="{D984F438-8869-48B1-9D5A-0B01149BF105}" dt="2022-04-26T15:47:41.822" v="160" actId="207"/>
          <ac:spMkLst>
            <pc:docMk/>
            <pc:sldMk cId="3334250838" sldId="257"/>
            <ac:spMk id="62" creationId="{17D1EA0C-A8FD-487D-9D07-7DD8F071A4B7}"/>
          </ac:spMkLst>
        </pc:spChg>
        <pc:spChg chg="mod">
          <ac:chgData name="Anita Taylor" userId="f3e79015-9fa4-4f48-8bfa-78b45f063d46" providerId="ADAL" clId="{D984F438-8869-48B1-9D5A-0B01149BF105}" dt="2022-04-26T15:48:43.915" v="173" actId="207"/>
          <ac:spMkLst>
            <pc:docMk/>
            <pc:sldMk cId="3334250838" sldId="257"/>
            <ac:spMk id="68" creationId="{DAADF4F7-DC41-483A-B597-5D72FDC75B22}"/>
          </ac:spMkLst>
        </pc:spChg>
        <pc:spChg chg="mod">
          <ac:chgData name="Anita Taylor" userId="f3e79015-9fa4-4f48-8bfa-78b45f063d46" providerId="ADAL" clId="{D984F438-8869-48B1-9D5A-0B01149BF105}" dt="2022-04-26T15:48:12.996" v="168" actId="207"/>
          <ac:spMkLst>
            <pc:docMk/>
            <pc:sldMk cId="3334250838" sldId="257"/>
            <ac:spMk id="69" creationId="{68B4B3F4-A6A8-4B02-8225-4D6C47BF4C2F}"/>
          </ac:spMkLst>
        </pc:spChg>
        <pc:spChg chg="mod">
          <ac:chgData name="Anita Taylor" userId="f3e79015-9fa4-4f48-8bfa-78b45f063d46" providerId="ADAL" clId="{D984F438-8869-48B1-9D5A-0B01149BF105}" dt="2022-04-26T15:48:27.198" v="170" actId="207"/>
          <ac:spMkLst>
            <pc:docMk/>
            <pc:sldMk cId="3334250838" sldId="257"/>
            <ac:spMk id="70" creationId="{867A6CB7-2B9B-4EBD-9FAE-E5BDD35A998D}"/>
          </ac:spMkLst>
        </pc:spChg>
        <pc:spChg chg="mod">
          <ac:chgData name="Anita Taylor" userId="f3e79015-9fa4-4f48-8bfa-78b45f063d46" providerId="ADAL" clId="{D984F438-8869-48B1-9D5A-0B01149BF105}" dt="2022-04-26T15:48:33.266" v="171" actId="207"/>
          <ac:spMkLst>
            <pc:docMk/>
            <pc:sldMk cId="3334250838" sldId="257"/>
            <ac:spMk id="71" creationId="{B2F202E0-6198-456F-9F35-19B59C0B6E59}"/>
          </ac:spMkLst>
        </pc:spChg>
        <pc:spChg chg="mod">
          <ac:chgData name="Anita Taylor" userId="f3e79015-9fa4-4f48-8bfa-78b45f063d46" providerId="ADAL" clId="{D984F438-8869-48B1-9D5A-0B01149BF105}" dt="2022-04-26T15:48:36.510" v="172" actId="207"/>
          <ac:spMkLst>
            <pc:docMk/>
            <pc:sldMk cId="3334250838" sldId="257"/>
            <ac:spMk id="72" creationId="{05B4BDA1-DDB6-4746-9709-A27777185BF3}"/>
          </ac:spMkLst>
        </pc:spChg>
        <pc:spChg chg="mod">
          <ac:chgData name="Anita Taylor" userId="f3e79015-9fa4-4f48-8bfa-78b45f063d46" providerId="ADAL" clId="{D984F438-8869-48B1-9D5A-0B01149BF105}" dt="2022-04-26T15:48:07.090" v="165" actId="207"/>
          <ac:spMkLst>
            <pc:docMk/>
            <pc:sldMk cId="3334250838" sldId="257"/>
            <ac:spMk id="73" creationId="{BF8F5E1E-DDC6-4404-AC4F-DA3C7BD2AC17}"/>
          </ac:spMkLst>
        </pc:spChg>
        <pc:spChg chg="mod">
          <ac:chgData name="Anita Taylor" userId="f3e79015-9fa4-4f48-8bfa-78b45f063d46" providerId="ADAL" clId="{D984F438-8869-48B1-9D5A-0B01149BF105}" dt="2022-04-26T15:48:59.202" v="176" actId="20577"/>
          <ac:spMkLst>
            <pc:docMk/>
            <pc:sldMk cId="3334250838" sldId="257"/>
            <ac:spMk id="74" creationId="{99BD3C57-A135-46E5-93CC-3B3412EBF160}"/>
          </ac:spMkLst>
        </pc:spChg>
        <pc:spChg chg="mod">
          <ac:chgData name="Anita Taylor" userId="f3e79015-9fa4-4f48-8bfa-78b45f063d46" providerId="ADAL" clId="{D984F438-8869-48B1-9D5A-0B01149BF105}" dt="2022-04-26T15:49:04.395" v="177" actId="207"/>
          <ac:spMkLst>
            <pc:docMk/>
            <pc:sldMk cId="3334250838" sldId="257"/>
            <ac:spMk id="75" creationId="{6C13C596-D838-46E3-AF19-FB19B8D65DBC}"/>
          </ac:spMkLst>
        </pc:spChg>
        <pc:spChg chg="mod">
          <ac:chgData name="Anita Taylor" userId="f3e79015-9fa4-4f48-8bfa-78b45f063d46" providerId="ADAL" clId="{D984F438-8869-48B1-9D5A-0B01149BF105}" dt="2022-04-26T15:49:11.399" v="178" actId="207"/>
          <ac:spMkLst>
            <pc:docMk/>
            <pc:sldMk cId="3334250838" sldId="257"/>
            <ac:spMk id="76" creationId="{38229554-B139-4637-9832-4DFE7C2CF44A}"/>
          </ac:spMkLst>
        </pc:spChg>
        <pc:spChg chg="mod">
          <ac:chgData name="Anita Taylor" userId="f3e79015-9fa4-4f48-8bfa-78b45f063d46" providerId="ADAL" clId="{D984F438-8869-48B1-9D5A-0B01149BF105}" dt="2022-04-26T15:49:17.218" v="179" actId="207"/>
          <ac:spMkLst>
            <pc:docMk/>
            <pc:sldMk cId="3334250838" sldId="257"/>
            <ac:spMk id="77" creationId="{E6287DDA-6717-45DC-BF5F-B8AEDFF71336}"/>
          </ac:spMkLst>
        </pc:spChg>
      </pc:sldChg>
    </pc:docChg>
  </pc:docChgLst>
  <pc:docChgLst>
    <pc:chgData name="Anita Taylor" userId="f3e79015-9fa4-4f48-8bfa-78b45f063d46" providerId="ADAL" clId="{36C87845-7C8E-4739-B2DA-535E1C5518E3}"/>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144FE5D-0264-47FA-818F-18F20BC239FE}" type="datetimeFigureOut">
              <a:rPr lang="en-GB" smtClean="0"/>
              <a:t>26/04/2022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713373-9194-4D77-B8BA-EB7AC14F3841}" type="slidenum">
              <a:rPr lang="en-GB" smtClean="0"/>
              <a:t>‹#›</a:t>
            </a:fld>
            <a:endParaRPr lang="en-GB"/>
          </a:p>
        </p:txBody>
      </p:sp>
    </p:spTree>
    <p:extLst>
      <p:ext uri="{BB962C8B-B14F-4D97-AF65-F5344CB8AC3E}">
        <p14:creationId xmlns:p14="http://schemas.microsoft.com/office/powerpoint/2010/main" val="232354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44FE5D-0264-47FA-818F-18F20BC239FE}" type="datetimeFigureOut">
              <a:rPr lang="en-GB" smtClean="0"/>
              <a:t>26/04/2022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713373-9194-4D77-B8BA-EB7AC14F3841}" type="slidenum">
              <a:rPr lang="en-GB" smtClean="0"/>
              <a:t>‹#›</a:t>
            </a:fld>
            <a:endParaRPr lang="en-GB"/>
          </a:p>
        </p:txBody>
      </p:sp>
    </p:spTree>
    <p:extLst>
      <p:ext uri="{BB962C8B-B14F-4D97-AF65-F5344CB8AC3E}">
        <p14:creationId xmlns:p14="http://schemas.microsoft.com/office/powerpoint/2010/main" val="3848351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44FE5D-0264-47FA-818F-18F20BC239FE}" type="datetimeFigureOut">
              <a:rPr lang="en-GB" smtClean="0"/>
              <a:t>26/04/2022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713373-9194-4D77-B8BA-EB7AC14F3841}" type="slidenum">
              <a:rPr lang="en-GB" smtClean="0"/>
              <a:t>‹#›</a:t>
            </a:fld>
            <a:endParaRPr lang="en-GB"/>
          </a:p>
        </p:txBody>
      </p:sp>
    </p:spTree>
    <p:extLst>
      <p:ext uri="{BB962C8B-B14F-4D97-AF65-F5344CB8AC3E}">
        <p14:creationId xmlns:p14="http://schemas.microsoft.com/office/powerpoint/2010/main" val="197261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44FE5D-0264-47FA-818F-18F20BC239FE}" type="datetimeFigureOut">
              <a:rPr lang="en-GB" smtClean="0"/>
              <a:t>26/04/2022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713373-9194-4D77-B8BA-EB7AC14F3841}" type="slidenum">
              <a:rPr lang="en-GB" smtClean="0"/>
              <a:t>‹#›</a:t>
            </a:fld>
            <a:endParaRPr lang="en-GB"/>
          </a:p>
        </p:txBody>
      </p:sp>
    </p:spTree>
    <p:extLst>
      <p:ext uri="{BB962C8B-B14F-4D97-AF65-F5344CB8AC3E}">
        <p14:creationId xmlns:p14="http://schemas.microsoft.com/office/powerpoint/2010/main" val="3797712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144FE5D-0264-47FA-818F-18F20BC239FE}" type="datetimeFigureOut">
              <a:rPr lang="en-GB" smtClean="0"/>
              <a:t>26/04/2022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713373-9194-4D77-B8BA-EB7AC14F3841}" type="slidenum">
              <a:rPr lang="en-GB" smtClean="0"/>
              <a:t>‹#›</a:t>
            </a:fld>
            <a:endParaRPr lang="en-GB"/>
          </a:p>
        </p:txBody>
      </p:sp>
    </p:spTree>
    <p:extLst>
      <p:ext uri="{BB962C8B-B14F-4D97-AF65-F5344CB8AC3E}">
        <p14:creationId xmlns:p14="http://schemas.microsoft.com/office/powerpoint/2010/main" val="2582963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144FE5D-0264-47FA-818F-18F20BC239FE}" type="datetimeFigureOut">
              <a:rPr lang="en-GB" smtClean="0"/>
              <a:t>26/04/2022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4713373-9194-4D77-B8BA-EB7AC14F3841}" type="slidenum">
              <a:rPr lang="en-GB" smtClean="0"/>
              <a:t>‹#›</a:t>
            </a:fld>
            <a:endParaRPr lang="en-GB"/>
          </a:p>
        </p:txBody>
      </p:sp>
    </p:spTree>
    <p:extLst>
      <p:ext uri="{BB962C8B-B14F-4D97-AF65-F5344CB8AC3E}">
        <p14:creationId xmlns:p14="http://schemas.microsoft.com/office/powerpoint/2010/main" val="85732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144FE5D-0264-47FA-818F-18F20BC239FE}" type="datetimeFigureOut">
              <a:rPr lang="en-GB" smtClean="0"/>
              <a:t>26/04/2022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4713373-9194-4D77-B8BA-EB7AC14F3841}" type="slidenum">
              <a:rPr lang="en-GB" smtClean="0"/>
              <a:t>‹#›</a:t>
            </a:fld>
            <a:endParaRPr lang="en-GB"/>
          </a:p>
        </p:txBody>
      </p:sp>
    </p:spTree>
    <p:extLst>
      <p:ext uri="{BB962C8B-B14F-4D97-AF65-F5344CB8AC3E}">
        <p14:creationId xmlns:p14="http://schemas.microsoft.com/office/powerpoint/2010/main" val="847186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144FE5D-0264-47FA-818F-18F20BC239FE}" type="datetimeFigureOut">
              <a:rPr lang="en-GB" smtClean="0"/>
              <a:t>26/04/2022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4713373-9194-4D77-B8BA-EB7AC14F3841}" type="slidenum">
              <a:rPr lang="en-GB" smtClean="0"/>
              <a:t>‹#›</a:t>
            </a:fld>
            <a:endParaRPr lang="en-GB"/>
          </a:p>
        </p:txBody>
      </p:sp>
    </p:spTree>
    <p:extLst>
      <p:ext uri="{BB962C8B-B14F-4D97-AF65-F5344CB8AC3E}">
        <p14:creationId xmlns:p14="http://schemas.microsoft.com/office/powerpoint/2010/main" val="3166373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44FE5D-0264-47FA-818F-18F20BC239FE}" type="datetimeFigureOut">
              <a:rPr lang="en-GB" smtClean="0"/>
              <a:t>26/04/2022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4713373-9194-4D77-B8BA-EB7AC14F3841}" type="slidenum">
              <a:rPr lang="en-GB" smtClean="0"/>
              <a:t>‹#›</a:t>
            </a:fld>
            <a:endParaRPr lang="en-GB"/>
          </a:p>
        </p:txBody>
      </p:sp>
    </p:spTree>
    <p:extLst>
      <p:ext uri="{BB962C8B-B14F-4D97-AF65-F5344CB8AC3E}">
        <p14:creationId xmlns:p14="http://schemas.microsoft.com/office/powerpoint/2010/main" val="3262170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144FE5D-0264-47FA-818F-18F20BC239FE}" type="datetimeFigureOut">
              <a:rPr lang="en-GB" smtClean="0"/>
              <a:t>26/04/2022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4713373-9194-4D77-B8BA-EB7AC14F3841}" type="slidenum">
              <a:rPr lang="en-GB" smtClean="0"/>
              <a:t>‹#›</a:t>
            </a:fld>
            <a:endParaRPr lang="en-GB"/>
          </a:p>
        </p:txBody>
      </p:sp>
    </p:spTree>
    <p:extLst>
      <p:ext uri="{BB962C8B-B14F-4D97-AF65-F5344CB8AC3E}">
        <p14:creationId xmlns:p14="http://schemas.microsoft.com/office/powerpoint/2010/main" val="708253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144FE5D-0264-47FA-818F-18F20BC239FE}" type="datetimeFigureOut">
              <a:rPr lang="en-GB" smtClean="0"/>
              <a:t>26/04/2022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4713373-9194-4D77-B8BA-EB7AC14F3841}" type="slidenum">
              <a:rPr lang="en-GB" smtClean="0"/>
              <a:t>‹#›</a:t>
            </a:fld>
            <a:endParaRPr lang="en-GB"/>
          </a:p>
        </p:txBody>
      </p:sp>
    </p:spTree>
    <p:extLst>
      <p:ext uri="{BB962C8B-B14F-4D97-AF65-F5344CB8AC3E}">
        <p14:creationId xmlns:p14="http://schemas.microsoft.com/office/powerpoint/2010/main" val="1673070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44FE5D-0264-47FA-818F-18F20BC239FE}" type="datetimeFigureOut">
              <a:rPr lang="en-GB" smtClean="0"/>
              <a:t>26/04/2022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713373-9194-4D77-B8BA-EB7AC14F3841}" type="slidenum">
              <a:rPr lang="en-GB" smtClean="0"/>
              <a:t>‹#›</a:t>
            </a:fld>
            <a:endParaRPr lang="en-GB"/>
          </a:p>
        </p:txBody>
      </p:sp>
    </p:spTree>
    <p:extLst>
      <p:ext uri="{BB962C8B-B14F-4D97-AF65-F5344CB8AC3E}">
        <p14:creationId xmlns:p14="http://schemas.microsoft.com/office/powerpoint/2010/main" val="39213688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7.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14876" y="656111"/>
            <a:ext cx="9353356" cy="338554"/>
          </a:xfrm>
          <a:prstGeom prst="rect">
            <a:avLst/>
          </a:prstGeom>
          <a:solidFill>
            <a:schemeClr val="bg1"/>
          </a:solidFill>
        </p:spPr>
        <p:txBody>
          <a:bodyPr wrap="square" rtlCol="0">
            <a:spAutoFit/>
          </a:bodyPr>
          <a:lstStyle/>
          <a:p>
            <a:r>
              <a:rPr lang="en-GB" sz="1600" b="1" dirty="0"/>
              <a:t>Learning Aim A: Understand Human Growth &amp; Development across Lifestages and the Factors that Affect it</a:t>
            </a:r>
          </a:p>
        </p:txBody>
      </p:sp>
      <p:sp>
        <p:nvSpPr>
          <p:cNvPr id="32" name="Rectangle 31">
            <a:extLst>
              <a:ext uri="{FF2B5EF4-FFF2-40B4-BE49-F238E27FC236}">
                <a16:creationId xmlns:a16="http://schemas.microsoft.com/office/drawing/2014/main" id="{545DDF9B-D435-DD47-B77C-4EA0679616B8}"/>
              </a:ext>
            </a:extLst>
          </p:cNvPr>
          <p:cNvSpPr/>
          <p:nvPr/>
        </p:nvSpPr>
        <p:spPr>
          <a:xfrm>
            <a:off x="1143000" y="29742"/>
            <a:ext cx="9842320" cy="646331"/>
          </a:xfrm>
          <a:prstGeom prst="rect">
            <a:avLst/>
          </a:prstGeom>
        </p:spPr>
        <p:txBody>
          <a:bodyPr wrap="square">
            <a:spAutoFit/>
          </a:bodyPr>
          <a:lstStyle/>
          <a:p>
            <a:pPr lvl="0" algn="ctr"/>
            <a:r>
              <a:rPr lang="en-US" b="1" dirty="0">
                <a:latin typeface="Segoe UI" panose="020B0502040204020203" pitchFamily="34" charset="0"/>
                <a:ea typeface="Segoe UI" panose="020B0502040204020203" pitchFamily="34" charset="0"/>
                <a:cs typeface="Segoe UI" panose="020B0502040204020203" pitchFamily="34" charset="0"/>
              </a:rPr>
              <a:t>BTEC Tech Award Health &amp; Social Care </a:t>
            </a:r>
          </a:p>
          <a:p>
            <a:pPr lvl="0" algn="ctr"/>
            <a:r>
              <a:rPr lang="en-US" b="1" dirty="0">
                <a:latin typeface="Segoe UI" panose="020B0502040204020203" pitchFamily="34" charset="0"/>
                <a:ea typeface="Segoe UI" panose="020B0502040204020203" pitchFamily="34" charset="0"/>
                <a:cs typeface="Segoe UI" panose="020B0502040204020203" pitchFamily="34" charset="0"/>
              </a:rPr>
              <a:t>Knowledge Organiser – Component 1 Human Lifespan Development </a:t>
            </a:r>
            <a:r>
              <a:rPr lang="en-US" b="1" dirty="0">
                <a:solidFill>
                  <a:srgbClr val="0070C0"/>
                </a:solidFill>
                <a:latin typeface="Segoe UI" panose="020B0502040204020203" pitchFamily="34" charset="0"/>
                <a:ea typeface="Segoe UI" panose="020B0502040204020203" pitchFamily="34" charset="0"/>
                <a:cs typeface="Segoe UI" panose="020B0502040204020203" pitchFamily="34" charset="0"/>
              </a:rPr>
              <a:t> </a:t>
            </a:r>
          </a:p>
        </p:txBody>
      </p:sp>
      <p:sp>
        <p:nvSpPr>
          <p:cNvPr id="16" name="Rectangle 15">
            <a:extLst>
              <a:ext uri="{FF2B5EF4-FFF2-40B4-BE49-F238E27FC236}">
                <a16:creationId xmlns:a16="http://schemas.microsoft.com/office/drawing/2014/main" id="{982D771C-3317-B040-84E9-7E61B167751E}"/>
              </a:ext>
            </a:extLst>
          </p:cNvPr>
          <p:cNvSpPr/>
          <p:nvPr/>
        </p:nvSpPr>
        <p:spPr>
          <a:xfrm>
            <a:off x="1284927" y="943637"/>
            <a:ext cx="9700393" cy="523220"/>
          </a:xfrm>
          <a:prstGeom prst="rect">
            <a:avLst/>
          </a:prstGeom>
        </p:spPr>
        <p:txBody>
          <a:bodyPr wrap="square">
            <a:spAutoFit/>
          </a:bodyPr>
          <a:lstStyle/>
          <a:p>
            <a:r>
              <a:rPr lang="en-GB" sz="1400" dirty="0"/>
              <a:t>How do people grow and develop throughout their lives? How can factors such as life choices, relationships affect this? Understanding these processes is essential knowledge and understanding for health care practitioners</a:t>
            </a:r>
          </a:p>
        </p:txBody>
      </p:sp>
      <p:sp>
        <p:nvSpPr>
          <p:cNvPr id="15" name="TextBox 14">
            <a:extLst>
              <a:ext uri="{FF2B5EF4-FFF2-40B4-BE49-F238E27FC236}">
                <a16:creationId xmlns:a16="http://schemas.microsoft.com/office/drawing/2014/main" id="{C2448D17-2270-4603-B710-91E92B33F99D}"/>
              </a:ext>
            </a:extLst>
          </p:cNvPr>
          <p:cNvSpPr txBox="1"/>
          <p:nvPr/>
        </p:nvSpPr>
        <p:spPr>
          <a:xfrm>
            <a:off x="1295881" y="1455338"/>
            <a:ext cx="5050254" cy="338554"/>
          </a:xfrm>
          <a:prstGeom prst="rect">
            <a:avLst/>
          </a:prstGeom>
          <a:solidFill>
            <a:srgbClr val="FFC000"/>
          </a:solidFill>
          <a:ln>
            <a:solidFill>
              <a:schemeClr val="tx1"/>
            </a:solidFill>
          </a:ln>
        </p:spPr>
        <p:txBody>
          <a:bodyPr wrap="square" rtlCol="0">
            <a:spAutoFit/>
          </a:bodyPr>
          <a:lstStyle/>
          <a:p>
            <a:r>
              <a:rPr lang="en-GB" sz="1600" b="1" dirty="0"/>
              <a:t>A1 - Growth &amp; Development across Lifestages</a:t>
            </a:r>
          </a:p>
        </p:txBody>
      </p:sp>
      <p:sp>
        <p:nvSpPr>
          <p:cNvPr id="17" name="TextBox 16">
            <a:extLst>
              <a:ext uri="{FF2B5EF4-FFF2-40B4-BE49-F238E27FC236}">
                <a16:creationId xmlns:a16="http://schemas.microsoft.com/office/drawing/2014/main" id="{DD588358-292A-4250-BF23-BBF5853353FC}"/>
              </a:ext>
            </a:extLst>
          </p:cNvPr>
          <p:cNvSpPr txBox="1"/>
          <p:nvPr/>
        </p:nvSpPr>
        <p:spPr>
          <a:xfrm>
            <a:off x="1304630" y="1833492"/>
            <a:ext cx="2018198" cy="2277547"/>
          </a:xfrm>
          <a:prstGeom prst="rect">
            <a:avLst/>
          </a:prstGeom>
          <a:noFill/>
          <a:ln>
            <a:solidFill>
              <a:schemeClr val="tx1"/>
            </a:solidFill>
          </a:ln>
        </p:spPr>
        <p:txBody>
          <a:bodyPr wrap="square" rtlCol="0">
            <a:spAutoFit/>
          </a:bodyPr>
          <a:lstStyle/>
          <a:p>
            <a:r>
              <a:rPr lang="en-GB" sz="1600" b="1" u="sng" dirty="0"/>
              <a:t>Lifestages</a:t>
            </a:r>
          </a:p>
          <a:p>
            <a:r>
              <a:rPr lang="en-GB" sz="1200" dirty="0"/>
              <a:t>Infancy – 0-2</a:t>
            </a:r>
          </a:p>
          <a:p>
            <a:r>
              <a:rPr lang="en-GB" sz="1200" dirty="0"/>
              <a:t>Early Childhood – 3-8</a:t>
            </a:r>
          </a:p>
          <a:p>
            <a:r>
              <a:rPr lang="en-GB" sz="1200" dirty="0"/>
              <a:t>Adolescence – 9-18</a:t>
            </a:r>
          </a:p>
          <a:p>
            <a:r>
              <a:rPr lang="en-GB" sz="1200" dirty="0"/>
              <a:t>Early Adulthood – 19-45</a:t>
            </a:r>
          </a:p>
          <a:p>
            <a:r>
              <a:rPr lang="en-GB" sz="1200" dirty="0"/>
              <a:t>Middle Adulthood - 46-65</a:t>
            </a:r>
          </a:p>
          <a:p>
            <a:r>
              <a:rPr lang="en-GB" sz="1200" dirty="0"/>
              <a:t>Later Adulthood 66+</a:t>
            </a:r>
          </a:p>
          <a:p>
            <a:endParaRPr lang="en-GB" dirty="0"/>
          </a:p>
          <a:p>
            <a:endParaRPr lang="en-GB" dirty="0"/>
          </a:p>
          <a:p>
            <a:endParaRPr lang="en-GB" dirty="0"/>
          </a:p>
        </p:txBody>
      </p:sp>
      <p:pic>
        <p:nvPicPr>
          <p:cNvPr id="19" name="Picture 18">
            <a:extLst>
              <a:ext uri="{FF2B5EF4-FFF2-40B4-BE49-F238E27FC236}">
                <a16:creationId xmlns:a16="http://schemas.microsoft.com/office/drawing/2014/main" id="{A61E92A5-27E0-4F9F-88F1-323C3CDD00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1167" y="3181043"/>
            <a:ext cx="1725093" cy="757648"/>
          </a:xfrm>
          <a:prstGeom prst="rect">
            <a:avLst/>
          </a:prstGeom>
        </p:spPr>
      </p:pic>
      <p:sp>
        <p:nvSpPr>
          <p:cNvPr id="20" name="TextBox 19">
            <a:extLst>
              <a:ext uri="{FF2B5EF4-FFF2-40B4-BE49-F238E27FC236}">
                <a16:creationId xmlns:a16="http://schemas.microsoft.com/office/drawing/2014/main" id="{463F6289-71B0-4969-804B-A711FE3A3F11}"/>
              </a:ext>
            </a:extLst>
          </p:cNvPr>
          <p:cNvSpPr txBox="1"/>
          <p:nvPr/>
        </p:nvSpPr>
        <p:spPr>
          <a:xfrm>
            <a:off x="3322828" y="1808797"/>
            <a:ext cx="3045213" cy="2339102"/>
          </a:xfrm>
          <a:prstGeom prst="rect">
            <a:avLst/>
          </a:prstGeom>
          <a:noFill/>
          <a:ln>
            <a:solidFill>
              <a:schemeClr val="tx1"/>
            </a:solidFill>
          </a:ln>
        </p:spPr>
        <p:txBody>
          <a:bodyPr wrap="square" rtlCol="0">
            <a:spAutoFit/>
          </a:bodyPr>
          <a:lstStyle/>
          <a:p>
            <a:r>
              <a:rPr lang="en-GB" sz="1400" b="1" u="sng" dirty="0"/>
              <a:t>Holistic Development (PIES)</a:t>
            </a:r>
          </a:p>
          <a:p>
            <a:r>
              <a:rPr lang="en-GB" sz="1200" b="1" dirty="0"/>
              <a:t>1. Physical development </a:t>
            </a:r>
            <a:r>
              <a:rPr lang="en-GB" sz="1200" dirty="0"/>
              <a:t>– physical growth &amp; physiological change</a:t>
            </a:r>
          </a:p>
          <a:p>
            <a:r>
              <a:rPr lang="en-GB" sz="1200" b="1" dirty="0"/>
              <a:t>2. Intellectual development – </a:t>
            </a:r>
            <a:r>
              <a:rPr lang="en-GB" sz="1200" dirty="0"/>
              <a:t>developing thinking and language skills and common activities that promote learning &amp; development</a:t>
            </a:r>
          </a:p>
          <a:p>
            <a:r>
              <a:rPr lang="en-GB" sz="1200" b="1" dirty="0"/>
              <a:t>3. Emotional Development – </a:t>
            </a:r>
            <a:r>
              <a:rPr lang="en-GB" sz="1200" dirty="0"/>
              <a:t>developing feelings about self and others</a:t>
            </a:r>
          </a:p>
          <a:p>
            <a:r>
              <a:rPr lang="en-GB" sz="1200" b="1" dirty="0"/>
              <a:t>4. Social Development – </a:t>
            </a:r>
            <a:r>
              <a:rPr lang="en-GB" sz="1200" dirty="0"/>
              <a:t>forming relationships</a:t>
            </a:r>
          </a:p>
          <a:p>
            <a:endParaRPr lang="en-GB" sz="1200" dirty="0"/>
          </a:p>
        </p:txBody>
      </p:sp>
      <p:sp>
        <p:nvSpPr>
          <p:cNvPr id="62" name="TextBox 61">
            <a:extLst>
              <a:ext uri="{FF2B5EF4-FFF2-40B4-BE49-F238E27FC236}">
                <a16:creationId xmlns:a16="http://schemas.microsoft.com/office/drawing/2014/main" id="{17D1EA0C-A8FD-487D-9D07-7DD8F071A4B7}"/>
              </a:ext>
            </a:extLst>
          </p:cNvPr>
          <p:cNvSpPr txBox="1"/>
          <p:nvPr/>
        </p:nvSpPr>
        <p:spPr>
          <a:xfrm>
            <a:off x="6321246" y="1470243"/>
            <a:ext cx="4349619" cy="338554"/>
          </a:xfrm>
          <a:prstGeom prst="rect">
            <a:avLst/>
          </a:prstGeom>
          <a:solidFill>
            <a:srgbClr val="FFC000"/>
          </a:solidFill>
          <a:ln>
            <a:solidFill>
              <a:schemeClr val="tx1"/>
            </a:solidFill>
          </a:ln>
        </p:spPr>
        <p:txBody>
          <a:bodyPr wrap="square" rtlCol="0">
            <a:spAutoFit/>
          </a:bodyPr>
          <a:lstStyle/>
          <a:p>
            <a:r>
              <a:rPr lang="en-GB" sz="1600" b="1" dirty="0"/>
              <a:t>A2 – Factors Affecting Growth &amp; Development</a:t>
            </a:r>
          </a:p>
        </p:txBody>
      </p:sp>
      <p:sp>
        <p:nvSpPr>
          <p:cNvPr id="68" name="TextBox 67">
            <a:extLst>
              <a:ext uri="{FF2B5EF4-FFF2-40B4-BE49-F238E27FC236}">
                <a16:creationId xmlns:a16="http://schemas.microsoft.com/office/drawing/2014/main" id="{DAADF4F7-DC41-483A-B597-5D72FDC75B22}"/>
              </a:ext>
            </a:extLst>
          </p:cNvPr>
          <p:cNvSpPr txBox="1"/>
          <p:nvPr/>
        </p:nvSpPr>
        <p:spPr>
          <a:xfrm>
            <a:off x="1270992" y="4848133"/>
            <a:ext cx="2511192" cy="707886"/>
          </a:xfrm>
          <a:prstGeom prst="rect">
            <a:avLst/>
          </a:prstGeom>
          <a:noFill/>
          <a:ln>
            <a:solidFill>
              <a:schemeClr val="tx1"/>
            </a:solidFill>
          </a:ln>
        </p:spPr>
        <p:txBody>
          <a:bodyPr wrap="square" rtlCol="0">
            <a:spAutoFit/>
          </a:bodyPr>
          <a:lstStyle/>
          <a:p>
            <a:r>
              <a:rPr lang="en-GB" sz="1400" b="1" u="sng" dirty="0"/>
              <a:t>1. Physical Events</a:t>
            </a:r>
          </a:p>
          <a:p>
            <a:r>
              <a:rPr lang="en-GB" sz="1400" dirty="0"/>
              <a:t>a) </a:t>
            </a:r>
            <a:r>
              <a:rPr lang="en-GB" sz="1200" dirty="0"/>
              <a:t>Accident injury</a:t>
            </a:r>
          </a:p>
          <a:p>
            <a:r>
              <a:rPr lang="en-GB" sz="1200" dirty="0"/>
              <a:t>b) Ill health</a:t>
            </a:r>
          </a:p>
        </p:txBody>
      </p:sp>
      <p:sp>
        <p:nvSpPr>
          <p:cNvPr id="69" name="TextBox 68">
            <a:extLst>
              <a:ext uri="{FF2B5EF4-FFF2-40B4-BE49-F238E27FC236}">
                <a16:creationId xmlns:a16="http://schemas.microsoft.com/office/drawing/2014/main" id="{68B4B3F4-A6A8-4B02-8225-4D6C47BF4C2F}"/>
              </a:ext>
            </a:extLst>
          </p:cNvPr>
          <p:cNvSpPr txBox="1"/>
          <p:nvPr/>
        </p:nvSpPr>
        <p:spPr>
          <a:xfrm>
            <a:off x="8908940" y="1812266"/>
            <a:ext cx="1759292" cy="1046440"/>
          </a:xfrm>
          <a:prstGeom prst="rect">
            <a:avLst/>
          </a:prstGeom>
          <a:noFill/>
          <a:ln>
            <a:solidFill>
              <a:schemeClr val="tx1"/>
            </a:solidFill>
          </a:ln>
        </p:spPr>
        <p:txBody>
          <a:bodyPr wrap="square" rtlCol="0">
            <a:spAutoFit/>
          </a:bodyPr>
          <a:lstStyle/>
          <a:p>
            <a:r>
              <a:rPr lang="en-GB" sz="1400" b="1" u="sng" dirty="0"/>
              <a:t>2. Economic Factors</a:t>
            </a:r>
            <a:endParaRPr lang="en-GB" sz="1400" dirty="0"/>
          </a:p>
          <a:p>
            <a:pPr marL="342900" indent="-342900">
              <a:buAutoNum type="alphaLcParenR"/>
            </a:pPr>
            <a:r>
              <a:rPr lang="en-GB" sz="1200" dirty="0"/>
              <a:t>Income/ wealth</a:t>
            </a:r>
          </a:p>
          <a:p>
            <a:pPr marL="342900" indent="-342900">
              <a:buAutoNum type="alphaLcParenR"/>
            </a:pPr>
            <a:r>
              <a:rPr lang="en-GB" sz="1200" dirty="0"/>
              <a:t>Material possessions</a:t>
            </a:r>
          </a:p>
          <a:p>
            <a:endParaRPr lang="en-GB" sz="1200" dirty="0"/>
          </a:p>
        </p:txBody>
      </p:sp>
      <p:sp>
        <p:nvSpPr>
          <p:cNvPr id="21" name="TextBox 20">
            <a:extLst>
              <a:ext uri="{FF2B5EF4-FFF2-40B4-BE49-F238E27FC236}">
                <a16:creationId xmlns:a16="http://schemas.microsoft.com/office/drawing/2014/main" id="{B6594C40-AEA7-4A05-BF5D-4DEB203C0CE1}"/>
              </a:ext>
            </a:extLst>
          </p:cNvPr>
          <p:cNvSpPr txBox="1"/>
          <p:nvPr/>
        </p:nvSpPr>
        <p:spPr>
          <a:xfrm>
            <a:off x="6397748" y="2914489"/>
            <a:ext cx="4270484" cy="1231106"/>
          </a:xfrm>
          <a:prstGeom prst="rect">
            <a:avLst/>
          </a:prstGeom>
          <a:noFill/>
          <a:ln>
            <a:solidFill>
              <a:schemeClr val="tx1"/>
            </a:solidFill>
          </a:ln>
        </p:spPr>
        <p:txBody>
          <a:bodyPr wrap="square" rtlCol="0">
            <a:spAutoFit/>
          </a:bodyPr>
          <a:lstStyle/>
          <a:p>
            <a:r>
              <a:rPr lang="en-GB" sz="1400" b="1" u="sng" dirty="0"/>
              <a:t>3. Social, Cultural &amp; Emotional Factors</a:t>
            </a:r>
          </a:p>
          <a:p>
            <a:pPr marL="342900" indent="-342900">
              <a:buAutoNum type="alphaLcParenR"/>
            </a:pPr>
            <a:r>
              <a:rPr lang="en-GB" sz="1200" dirty="0"/>
              <a:t>Educational experiences</a:t>
            </a:r>
          </a:p>
          <a:p>
            <a:pPr marL="342900" indent="-342900">
              <a:buAutoNum type="alphaLcParenR"/>
            </a:pPr>
            <a:r>
              <a:rPr lang="en-GB" sz="1200" dirty="0"/>
              <a:t>Cultural e.g. community involvement, religion, gender</a:t>
            </a:r>
          </a:p>
          <a:p>
            <a:pPr marL="342900" indent="-342900">
              <a:buAutoNum type="alphaLcParenR"/>
            </a:pPr>
            <a:r>
              <a:rPr lang="en-GB" sz="1200" dirty="0"/>
              <a:t>Influence of role models</a:t>
            </a:r>
          </a:p>
          <a:p>
            <a:pPr marL="342900" indent="-342900">
              <a:buAutoNum type="alphaLcParenR"/>
            </a:pPr>
            <a:r>
              <a:rPr lang="en-GB" sz="1200" dirty="0"/>
              <a:t>Influence of social isolation</a:t>
            </a:r>
          </a:p>
          <a:p>
            <a:pPr marL="342900" indent="-342900">
              <a:buAutoNum type="alphaLcParenR"/>
            </a:pPr>
            <a:r>
              <a:rPr lang="en-GB" sz="1200" dirty="0"/>
              <a:t>Personal relationships with friends and family</a:t>
            </a:r>
          </a:p>
        </p:txBody>
      </p:sp>
      <p:sp>
        <p:nvSpPr>
          <p:cNvPr id="70" name="TextBox 69">
            <a:extLst>
              <a:ext uri="{FF2B5EF4-FFF2-40B4-BE49-F238E27FC236}">
                <a16:creationId xmlns:a16="http://schemas.microsoft.com/office/drawing/2014/main" id="{867A6CB7-2B9B-4EBD-9FAE-E5BDD35A998D}"/>
              </a:ext>
            </a:extLst>
          </p:cNvPr>
          <p:cNvSpPr txBox="1"/>
          <p:nvPr/>
        </p:nvSpPr>
        <p:spPr>
          <a:xfrm>
            <a:off x="1284927" y="4122921"/>
            <a:ext cx="9383305" cy="338554"/>
          </a:xfrm>
          <a:prstGeom prst="rect">
            <a:avLst/>
          </a:prstGeom>
          <a:solidFill>
            <a:schemeClr val="bg1"/>
          </a:solidFill>
          <a:ln>
            <a:solidFill>
              <a:schemeClr val="tx1"/>
            </a:solidFill>
          </a:ln>
        </p:spPr>
        <p:txBody>
          <a:bodyPr wrap="square" rtlCol="0">
            <a:spAutoFit/>
          </a:bodyPr>
          <a:lstStyle/>
          <a:p>
            <a:r>
              <a:rPr lang="en-GB" sz="1600" b="1" dirty="0"/>
              <a:t>Learning Aim B – Investigate how individuals deal with life events</a:t>
            </a:r>
          </a:p>
        </p:txBody>
      </p:sp>
      <p:sp>
        <p:nvSpPr>
          <p:cNvPr id="71" name="TextBox 70">
            <a:extLst>
              <a:ext uri="{FF2B5EF4-FFF2-40B4-BE49-F238E27FC236}">
                <a16:creationId xmlns:a16="http://schemas.microsoft.com/office/drawing/2014/main" id="{B2F202E0-6198-456F-9F35-19B59C0B6E59}"/>
              </a:ext>
            </a:extLst>
          </p:cNvPr>
          <p:cNvSpPr txBox="1"/>
          <p:nvPr/>
        </p:nvSpPr>
        <p:spPr>
          <a:xfrm>
            <a:off x="1270992" y="4479768"/>
            <a:ext cx="5050254" cy="338554"/>
          </a:xfrm>
          <a:prstGeom prst="rect">
            <a:avLst/>
          </a:prstGeom>
          <a:solidFill>
            <a:srgbClr val="00B0F0"/>
          </a:solidFill>
          <a:ln>
            <a:solidFill>
              <a:schemeClr val="tx1"/>
            </a:solidFill>
          </a:ln>
        </p:spPr>
        <p:txBody>
          <a:bodyPr wrap="square" rtlCol="0">
            <a:spAutoFit/>
          </a:bodyPr>
          <a:lstStyle/>
          <a:p>
            <a:r>
              <a:rPr lang="en-GB" sz="1600" b="1" dirty="0"/>
              <a:t>B1 – Different types of life event</a:t>
            </a:r>
          </a:p>
        </p:txBody>
      </p:sp>
      <p:sp>
        <p:nvSpPr>
          <p:cNvPr id="72" name="TextBox 71">
            <a:extLst>
              <a:ext uri="{FF2B5EF4-FFF2-40B4-BE49-F238E27FC236}">
                <a16:creationId xmlns:a16="http://schemas.microsoft.com/office/drawing/2014/main" id="{05B4BDA1-DDB6-4746-9709-A27777185BF3}"/>
              </a:ext>
            </a:extLst>
          </p:cNvPr>
          <p:cNvSpPr txBox="1"/>
          <p:nvPr/>
        </p:nvSpPr>
        <p:spPr>
          <a:xfrm>
            <a:off x="6335181" y="4471546"/>
            <a:ext cx="4333051" cy="338554"/>
          </a:xfrm>
          <a:prstGeom prst="rect">
            <a:avLst/>
          </a:prstGeom>
          <a:solidFill>
            <a:srgbClr val="00B0F0"/>
          </a:solidFill>
          <a:ln>
            <a:solidFill>
              <a:schemeClr val="tx1"/>
            </a:solidFill>
          </a:ln>
        </p:spPr>
        <p:txBody>
          <a:bodyPr wrap="square" rtlCol="0">
            <a:spAutoFit/>
          </a:bodyPr>
          <a:lstStyle/>
          <a:p>
            <a:r>
              <a:rPr lang="en-GB" sz="1600" b="1" dirty="0"/>
              <a:t>B2 – Coping with Change, Caused by Life</a:t>
            </a:r>
          </a:p>
        </p:txBody>
      </p:sp>
      <p:sp>
        <p:nvSpPr>
          <p:cNvPr id="73" name="TextBox 72">
            <a:extLst>
              <a:ext uri="{FF2B5EF4-FFF2-40B4-BE49-F238E27FC236}">
                <a16:creationId xmlns:a16="http://schemas.microsoft.com/office/drawing/2014/main" id="{BF8F5E1E-DDC6-4404-AC4F-DA3C7BD2AC17}"/>
              </a:ext>
            </a:extLst>
          </p:cNvPr>
          <p:cNvSpPr txBox="1"/>
          <p:nvPr/>
        </p:nvSpPr>
        <p:spPr>
          <a:xfrm>
            <a:off x="6397748" y="1829530"/>
            <a:ext cx="2511192" cy="1046440"/>
          </a:xfrm>
          <a:prstGeom prst="rect">
            <a:avLst/>
          </a:prstGeom>
          <a:noFill/>
          <a:ln>
            <a:solidFill>
              <a:schemeClr val="tx1"/>
            </a:solidFill>
          </a:ln>
        </p:spPr>
        <p:txBody>
          <a:bodyPr wrap="square" rtlCol="0">
            <a:spAutoFit/>
          </a:bodyPr>
          <a:lstStyle/>
          <a:p>
            <a:r>
              <a:rPr lang="en-GB" sz="1400" b="1" u="sng" dirty="0"/>
              <a:t>1. Physical Factors</a:t>
            </a:r>
          </a:p>
          <a:p>
            <a:pPr marL="285750" indent="-285750">
              <a:buFont typeface="Arial" panose="020B0604020202020204" pitchFamily="34" charset="0"/>
              <a:buChar char="•"/>
            </a:pPr>
            <a:r>
              <a:rPr lang="en-GB" sz="1200" dirty="0"/>
              <a:t>Genetic inheritance</a:t>
            </a:r>
          </a:p>
          <a:p>
            <a:pPr marL="285750" indent="-285750">
              <a:buFont typeface="Arial" panose="020B0604020202020204" pitchFamily="34" charset="0"/>
              <a:buChar char="•"/>
            </a:pPr>
            <a:r>
              <a:rPr lang="en-GB" sz="1200" dirty="0"/>
              <a:t>Diet &amp; lifestyle choices</a:t>
            </a:r>
          </a:p>
          <a:p>
            <a:pPr marL="285750" indent="-285750">
              <a:buFont typeface="Arial" panose="020B0604020202020204" pitchFamily="34" charset="0"/>
              <a:buChar char="•"/>
            </a:pPr>
            <a:r>
              <a:rPr lang="en-GB" sz="1200" dirty="0"/>
              <a:t>Experience of illness &amp; disease</a:t>
            </a:r>
          </a:p>
          <a:p>
            <a:pPr marL="285750" indent="-285750">
              <a:buFont typeface="Arial" panose="020B0604020202020204" pitchFamily="34" charset="0"/>
              <a:buChar char="•"/>
            </a:pPr>
            <a:r>
              <a:rPr lang="en-GB" sz="1200" dirty="0"/>
              <a:t>Appearance</a:t>
            </a:r>
          </a:p>
        </p:txBody>
      </p:sp>
      <p:sp>
        <p:nvSpPr>
          <p:cNvPr id="74" name="TextBox 73">
            <a:extLst>
              <a:ext uri="{FF2B5EF4-FFF2-40B4-BE49-F238E27FC236}">
                <a16:creationId xmlns:a16="http://schemas.microsoft.com/office/drawing/2014/main" id="{99BD3C57-A135-46E5-93CC-3B3412EBF160}"/>
              </a:ext>
            </a:extLst>
          </p:cNvPr>
          <p:cNvSpPr txBox="1"/>
          <p:nvPr/>
        </p:nvSpPr>
        <p:spPr>
          <a:xfrm>
            <a:off x="1284927" y="5557698"/>
            <a:ext cx="2511192" cy="1261884"/>
          </a:xfrm>
          <a:prstGeom prst="rect">
            <a:avLst/>
          </a:prstGeom>
          <a:noFill/>
          <a:ln>
            <a:solidFill>
              <a:schemeClr val="tx1"/>
            </a:solidFill>
          </a:ln>
        </p:spPr>
        <p:txBody>
          <a:bodyPr wrap="square" rtlCol="0">
            <a:spAutoFit/>
          </a:bodyPr>
          <a:lstStyle/>
          <a:p>
            <a:r>
              <a:rPr lang="en-GB" sz="1400" b="1" u="sng" dirty="0"/>
              <a:t>2</a:t>
            </a:r>
            <a:r>
              <a:rPr lang="en-GB" sz="1600" b="1" u="sng" dirty="0"/>
              <a:t>. </a:t>
            </a:r>
            <a:r>
              <a:rPr lang="en-GB" sz="1400" b="1" u="sng" dirty="0"/>
              <a:t>Relationship Changes</a:t>
            </a:r>
          </a:p>
          <a:p>
            <a:pPr marL="285750" indent="-285750">
              <a:buFont typeface="Arial" panose="020B0604020202020204" pitchFamily="34" charset="0"/>
              <a:buChar char="•"/>
            </a:pPr>
            <a:r>
              <a:rPr lang="en-GB" sz="1200" dirty="0"/>
              <a:t>Entering a relationship</a:t>
            </a:r>
          </a:p>
          <a:p>
            <a:pPr marL="285750" indent="-285750">
              <a:buFont typeface="Arial" panose="020B0604020202020204" pitchFamily="34" charset="0"/>
              <a:buChar char="•"/>
            </a:pPr>
            <a:r>
              <a:rPr lang="en-GB" sz="1200" dirty="0"/>
              <a:t>Marriage</a:t>
            </a:r>
          </a:p>
          <a:p>
            <a:pPr marL="285750" indent="-285750">
              <a:buFont typeface="Arial" panose="020B0604020202020204" pitchFamily="34" charset="0"/>
              <a:buChar char="•"/>
            </a:pPr>
            <a:r>
              <a:rPr lang="en-GB" sz="1200" dirty="0"/>
              <a:t>Divorce</a:t>
            </a:r>
          </a:p>
          <a:p>
            <a:pPr marL="285750" indent="-285750">
              <a:buFont typeface="Arial" panose="020B0604020202020204" pitchFamily="34" charset="0"/>
              <a:buChar char="•"/>
            </a:pPr>
            <a:r>
              <a:rPr lang="en-GB" sz="1200" dirty="0"/>
              <a:t>Parenthood</a:t>
            </a:r>
          </a:p>
          <a:p>
            <a:pPr marL="285750" indent="-285750">
              <a:buFont typeface="Arial" panose="020B0604020202020204" pitchFamily="34" charset="0"/>
              <a:buChar char="•"/>
            </a:pPr>
            <a:r>
              <a:rPr lang="en-GB" sz="1200" dirty="0"/>
              <a:t>Bereavement</a:t>
            </a:r>
          </a:p>
        </p:txBody>
      </p:sp>
      <p:sp>
        <p:nvSpPr>
          <p:cNvPr id="75" name="TextBox 74">
            <a:extLst>
              <a:ext uri="{FF2B5EF4-FFF2-40B4-BE49-F238E27FC236}">
                <a16:creationId xmlns:a16="http://schemas.microsoft.com/office/drawing/2014/main" id="{6C13C596-D838-46E3-AF19-FB19B8D65DBC}"/>
              </a:ext>
            </a:extLst>
          </p:cNvPr>
          <p:cNvSpPr txBox="1"/>
          <p:nvPr/>
        </p:nvSpPr>
        <p:spPr>
          <a:xfrm>
            <a:off x="3782184" y="4846454"/>
            <a:ext cx="2511192" cy="1969770"/>
          </a:xfrm>
          <a:prstGeom prst="rect">
            <a:avLst/>
          </a:prstGeom>
          <a:noFill/>
          <a:ln>
            <a:solidFill>
              <a:schemeClr val="tx1"/>
            </a:solidFill>
          </a:ln>
        </p:spPr>
        <p:txBody>
          <a:bodyPr wrap="square" rtlCol="0">
            <a:spAutoFit/>
          </a:bodyPr>
          <a:lstStyle/>
          <a:p>
            <a:r>
              <a:rPr lang="en-GB" sz="1400" b="1" u="sng" dirty="0"/>
              <a:t>3. Life Circumstances</a:t>
            </a:r>
          </a:p>
          <a:p>
            <a:pPr marL="285750" indent="-285750">
              <a:buFont typeface="Arial" panose="020B0604020202020204" pitchFamily="34" charset="0"/>
              <a:buChar char="•"/>
            </a:pPr>
            <a:r>
              <a:rPr lang="en-GB" sz="1200" dirty="0"/>
              <a:t>Moving house school or job</a:t>
            </a:r>
          </a:p>
          <a:p>
            <a:pPr marL="285750" indent="-285750">
              <a:buFont typeface="Arial" panose="020B0604020202020204" pitchFamily="34" charset="0"/>
              <a:buChar char="•"/>
            </a:pPr>
            <a:r>
              <a:rPr lang="en-GB" sz="1200" dirty="0"/>
              <a:t>Exclusion from education</a:t>
            </a:r>
          </a:p>
          <a:p>
            <a:pPr marL="285750" indent="-285750">
              <a:buFont typeface="Arial" panose="020B0604020202020204" pitchFamily="34" charset="0"/>
              <a:buChar char="•"/>
            </a:pPr>
            <a:r>
              <a:rPr lang="en-GB" sz="1200" dirty="0"/>
              <a:t>Redundancy</a:t>
            </a:r>
          </a:p>
          <a:p>
            <a:pPr marL="285750" indent="-285750">
              <a:buFont typeface="Arial" panose="020B0604020202020204" pitchFamily="34" charset="0"/>
              <a:buChar char="•"/>
            </a:pPr>
            <a:r>
              <a:rPr lang="en-GB" sz="1200" dirty="0"/>
              <a:t>Imprisonment</a:t>
            </a:r>
          </a:p>
          <a:p>
            <a:pPr marL="285750" indent="-285750">
              <a:buFont typeface="Arial" panose="020B0604020202020204" pitchFamily="34" charset="0"/>
              <a:buChar char="•"/>
            </a:pPr>
            <a:r>
              <a:rPr lang="en-GB" sz="1200" dirty="0"/>
              <a:t>Retirement </a:t>
            </a:r>
          </a:p>
          <a:p>
            <a:pPr marL="285750" indent="-285750">
              <a:buFont typeface="Arial" panose="020B0604020202020204" pitchFamily="34" charset="0"/>
              <a:buChar char="•"/>
            </a:pPr>
            <a:endParaRPr lang="en-GB" sz="1200" b="1" dirty="0"/>
          </a:p>
          <a:p>
            <a:pPr marL="285750" indent="-285750">
              <a:buFont typeface="Arial" panose="020B0604020202020204" pitchFamily="34" charset="0"/>
              <a:buChar char="•"/>
            </a:pPr>
            <a:endParaRPr lang="en-GB" sz="1200" b="1" dirty="0"/>
          </a:p>
          <a:p>
            <a:pPr marL="285750" indent="-285750">
              <a:buFont typeface="Arial" panose="020B0604020202020204" pitchFamily="34" charset="0"/>
              <a:buChar char="•"/>
            </a:pPr>
            <a:endParaRPr lang="en-GB" sz="1200" b="1" dirty="0"/>
          </a:p>
          <a:p>
            <a:pPr marL="285750" indent="-285750">
              <a:buFont typeface="Arial" panose="020B0604020202020204" pitchFamily="34" charset="0"/>
              <a:buChar char="•"/>
            </a:pPr>
            <a:endParaRPr lang="en-GB" sz="1200" dirty="0"/>
          </a:p>
        </p:txBody>
      </p:sp>
      <p:pic>
        <p:nvPicPr>
          <p:cNvPr id="25" name="Picture 24">
            <a:extLst>
              <a:ext uri="{FF2B5EF4-FFF2-40B4-BE49-F238E27FC236}">
                <a16:creationId xmlns:a16="http://schemas.microsoft.com/office/drawing/2014/main" id="{DD1DBE9E-C3DA-4234-BE98-D7FA2E7418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48539" y="6082523"/>
            <a:ext cx="1815621" cy="665541"/>
          </a:xfrm>
          <a:prstGeom prst="rect">
            <a:avLst/>
          </a:prstGeom>
        </p:spPr>
      </p:pic>
      <p:pic>
        <p:nvPicPr>
          <p:cNvPr id="37" name="Picture 36">
            <a:extLst>
              <a:ext uri="{FF2B5EF4-FFF2-40B4-BE49-F238E27FC236}">
                <a16:creationId xmlns:a16="http://schemas.microsoft.com/office/drawing/2014/main" id="{C91A15B9-C05C-414A-978C-1B4CF09B345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43164" y="6025116"/>
            <a:ext cx="920446" cy="684746"/>
          </a:xfrm>
          <a:prstGeom prst="rect">
            <a:avLst/>
          </a:prstGeom>
        </p:spPr>
      </p:pic>
      <p:sp>
        <p:nvSpPr>
          <p:cNvPr id="76" name="TextBox 75">
            <a:extLst>
              <a:ext uri="{FF2B5EF4-FFF2-40B4-BE49-F238E27FC236}">
                <a16:creationId xmlns:a16="http://schemas.microsoft.com/office/drawing/2014/main" id="{38229554-B139-4637-9832-4DFE7C2CF44A}"/>
              </a:ext>
            </a:extLst>
          </p:cNvPr>
          <p:cNvSpPr txBox="1"/>
          <p:nvPr/>
        </p:nvSpPr>
        <p:spPr>
          <a:xfrm>
            <a:off x="6321246" y="4833932"/>
            <a:ext cx="4346986" cy="1077218"/>
          </a:xfrm>
          <a:prstGeom prst="rect">
            <a:avLst/>
          </a:prstGeom>
          <a:noFill/>
          <a:ln>
            <a:solidFill>
              <a:schemeClr val="tx1"/>
            </a:solidFill>
          </a:ln>
        </p:spPr>
        <p:txBody>
          <a:bodyPr wrap="square" rtlCol="0">
            <a:spAutoFit/>
          </a:bodyPr>
          <a:lstStyle/>
          <a:p>
            <a:pPr marL="228600" indent="-228600">
              <a:buAutoNum type="arabicPeriod"/>
            </a:pPr>
            <a:r>
              <a:rPr lang="en-GB" sz="1400" b="1" dirty="0"/>
              <a:t>How individuals adapt to these changes and sources of support</a:t>
            </a:r>
            <a:r>
              <a:rPr lang="en-GB" sz="1200" dirty="0"/>
              <a:t> </a:t>
            </a:r>
          </a:p>
          <a:p>
            <a:pPr marL="228600" indent="-228600">
              <a:buFont typeface="+mj-lt"/>
              <a:buAutoNum type="alphaLcParenR"/>
            </a:pPr>
            <a:r>
              <a:rPr lang="en-GB" sz="1200" dirty="0"/>
              <a:t>Family, friends, partners</a:t>
            </a:r>
          </a:p>
          <a:p>
            <a:pPr marL="228600" indent="-228600">
              <a:buFont typeface="+mj-lt"/>
              <a:buAutoNum type="alphaLcParenR"/>
            </a:pPr>
            <a:r>
              <a:rPr lang="en-GB" sz="1200" dirty="0"/>
              <a:t>Professional carers services</a:t>
            </a:r>
          </a:p>
          <a:p>
            <a:pPr marL="228600" indent="-228600">
              <a:buFont typeface="+mj-lt"/>
              <a:buAutoNum type="alphaLcParenR"/>
            </a:pPr>
            <a:r>
              <a:rPr lang="en-GB" sz="1200" dirty="0"/>
              <a:t>Community groups, voluntary and faith based organisations</a:t>
            </a:r>
          </a:p>
        </p:txBody>
      </p:sp>
      <p:sp>
        <p:nvSpPr>
          <p:cNvPr id="77" name="TextBox 76">
            <a:extLst>
              <a:ext uri="{FF2B5EF4-FFF2-40B4-BE49-F238E27FC236}">
                <a16:creationId xmlns:a16="http://schemas.microsoft.com/office/drawing/2014/main" id="{E6287DDA-6717-45DC-BF5F-B8AEDFF71336}"/>
              </a:ext>
            </a:extLst>
          </p:cNvPr>
          <p:cNvSpPr txBox="1"/>
          <p:nvPr/>
        </p:nvSpPr>
        <p:spPr>
          <a:xfrm>
            <a:off x="6329429" y="5839623"/>
            <a:ext cx="4338803" cy="892552"/>
          </a:xfrm>
          <a:prstGeom prst="rect">
            <a:avLst/>
          </a:prstGeom>
          <a:noFill/>
          <a:ln>
            <a:solidFill>
              <a:schemeClr val="tx1"/>
            </a:solidFill>
          </a:ln>
        </p:spPr>
        <p:txBody>
          <a:bodyPr wrap="square" rtlCol="0">
            <a:spAutoFit/>
          </a:bodyPr>
          <a:lstStyle/>
          <a:p>
            <a:r>
              <a:rPr lang="en-GB" sz="1400" b="1" u="sng" dirty="0"/>
              <a:t>3. Types of support</a:t>
            </a:r>
          </a:p>
          <a:p>
            <a:r>
              <a:rPr lang="en-GB" sz="1400" dirty="0"/>
              <a:t>a) </a:t>
            </a:r>
            <a:r>
              <a:rPr lang="en-GB" sz="1200" dirty="0"/>
              <a:t>Emotional</a:t>
            </a:r>
          </a:p>
          <a:p>
            <a:pPr marL="228600" indent="-228600">
              <a:buAutoNum type="alphaLcParenR" startAt="2"/>
            </a:pPr>
            <a:r>
              <a:rPr lang="en-GB" sz="1200" dirty="0"/>
              <a:t>Informational advise</a:t>
            </a:r>
          </a:p>
          <a:p>
            <a:pPr marL="228600" indent="-228600">
              <a:buAutoNum type="alphaLcParenR" startAt="2"/>
            </a:pPr>
            <a:r>
              <a:rPr lang="en-GB" sz="1200" dirty="0"/>
              <a:t>Practical help e.g. financial assistance, childcare</a:t>
            </a:r>
          </a:p>
        </p:txBody>
      </p:sp>
    </p:spTree>
    <p:extLst>
      <p:ext uri="{BB962C8B-B14F-4D97-AF65-F5344CB8AC3E}">
        <p14:creationId xmlns:p14="http://schemas.microsoft.com/office/powerpoint/2010/main" val="333425083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515FD5EE3167945AB1A9B30D4F288CF" ma:contentTypeVersion="19" ma:contentTypeDescription="Create a new document." ma:contentTypeScope="" ma:versionID="8301bf9595c5d1645c9ac5037105877e">
  <xsd:schema xmlns:xsd="http://www.w3.org/2001/XMLSchema" xmlns:xs="http://www.w3.org/2001/XMLSchema" xmlns:p="http://schemas.microsoft.com/office/2006/metadata/properties" xmlns:ns2="ffe714ad-ba6e-44c8-8054-2d8c61155a96" xmlns:ns3="7166ef60-7adb-4207-9a0e-abc6e901d78b" targetNamespace="http://schemas.microsoft.com/office/2006/metadata/properties" ma:root="true" ma:fieldsID="592de72f74f43b90dc05dd9f8bd11bc0" ns2:_="" ns3:_="">
    <xsd:import namespace="ffe714ad-ba6e-44c8-8054-2d8c61155a96"/>
    <xsd:import namespace="7166ef60-7adb-4207-9a0e-abc6e901d78b"/>
    <xsd:element name="properties">
      <xsd:complexType>
        <xsd:sequence>
          <xsd:element name="documentManagement">
            <xsd:complexType>
              <xsd:all>
                <xsd:element ref="ns2:SharedWithUsers" minOccurs="0"/>
                <xsd:element ref="ns2:SharingHintHash"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fe714ad-ba6e-44c8-8054-2d8c61155a96"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internalName="SharedWithDetails" ma:readOnly="true">
      <xsd:simpleType>
        <xsd:restriction base="dms:Note">
          <xsd:maxLength value="255"/>
        </xsd:restriction>
      </xsd:simpleType>
    </xsd:element>
    <xsd:element name="LastSharedByUser" ma:index="11" nillable="true" ma:displayName="Last Shared By User" ma:description="" ma:internalName="LastSharedByUser"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element name="TaxCatchAll" ma:index="26" nillable="true" ma:displayName="Taxonomy Catch All Column" ma:hidden="true" ma:list="{03a692e2-b4de-448e-a6ae-92b31f42d775}" ma:internalName="TaxCatchAll" ma:showField="CatchAllData" ma:web="ffe714ad-ba6e-44c8-8054-2d8c61155a96">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7166ef60-7adb-4207-9a0e-abc6e901d78b"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description="" ma:internalName="MediaServiceAutoTags" ma:readOnly="true">
      <xsd:simpleType>
        <xsd:restriction base="dms:Text"/>
      </xsd:simpleType>
    </xsd:element>
    <xsd:element name="MediaServiceLocation" ma:index="17" nillable="true" ma:displayName="MediaServiceLocation" ma:internalName="MediaServiceLocation" ma:readOnly="true">
      <xsd:simpleType>
        <xsd:restriction base="dms:Text"/>
      </xsd:simpleType>
    </xsd:element>
    <xsd:element name="MediaServiceOCR" ma:index="18" nillable="true" ma:displayName="MediaServiceOCR"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element name="MediaLengthInSeconds" ma:index="23" nillable="true" ma:displayName="Length (seconds)" ma:internalName="MediaLengthInSeconds" ma:readOnly="true">
      <xsd:simpleType>
        <xsd:restriction base="dms:Unknow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8e10d388-7655-406b-a7b1-7fd83d958ac1"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ffe714ad-ba6e-44c8-8054-2d8c61155a96" xsi:nil="true"/>
    <lcf76f155ced4ddcb4097134ff3c332f xmlns="7166ef60-7adb-4207-9a0e-abc6e901d78b">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D3027233-4133-4E28-BB4E-9A786F57008F}"/>
</file>

<file path=customXml/itemProps2.xml><?xml version="1.0" encoding="utf-8"?>
<ds:datastoreItem xmlns:ds="http://schemas.openxmlformats.org/officeDocument/2006/customXml" ds:itemID="{4E3FC344-4767-4139-9D3C-EC6B62B4D932}">
  <ds:schemaRefs>
    <ds:schemaRef ds:uri="http://schemas.microsoft.com/sharepoint/v3/contenttype/forms"/>
  </ds:schemaRefs>
</ds:datastoreItem>
</file>

<file path=customXml/itemProps3.xml><?xml version="1.0" encoding="utf-8"?>
<ds:datastoreItem xmlns:ds="http://schemas.openxmlformats.org/officeDocument/2006/customXml" ds:itemID="{FB35D9E2-0256-4226-86C5-04F85EB31EB9}">
  <ds:schemaRefs>
    <ds:schemaRef ds:uri="http://schemas.openxmlformats.org/package/2006/metadata/core-properties"/>
    <ds:schemaRef ds:uri="http://schemas.microsoft.com/office/2006/documentManagement/types"/>
    <ds:schemaRef ds:uri="http://purl.org/dc/terms/"/>
    <ds:schemaRef ds:uri="http://purl.org/dc/dcmitype/"/>
    <ds:schemaRef ds:uri="http://schemas.microsoft.com/office/2006/metadata/properties"/>
    <ds:schemaRef ds:uri="http://schemas.microsoft.com/office/infopath/2007/PartnerControls"/>
    <ds:schemaRef ds:uri="34499d05-c8a1-4adf-87d9-303468d1fc86"/>
    <ds:schemaRef ds:uri="http://purl.org/dc/elements/1.1/"/>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1940</TotalTime>
  <Words>325</Words>
  <Application>Microsoft Office PowerPoint</Application>
  <PresentationFormat>Widescreen</PresentationFormat>
  <Paragraphs>61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Segoe UI</vt:lpstr>
      <vt:lpstr>Office Theme</vt:lpstr>
      <vt:lpstr>PowerPoint Presentation</vt:lpstr>
    </vt:vector>
  </TitlesOfParts>
  <Company>Tiverton High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Helena Taylor</dc:creator>
  <cp:lastModifiedBy>Anita Taylor</cp:lastModifiedBy>
  <cp:revision>116</cp:revision>
  <cp:lastPrinted>2021-06-15T14:03:06Z</cp:lastPrinted>
  <dcterms:created xsi:type="dcterms:W3CDTF">2019-07-17T09:57:04Z</dcterms:created>
  <dcterms:modified xsi:type="dcterms:W3CDTF">2022-04-26T15:49:26Z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0x010100D515FD5EE3167945AB1A9B30D4F288CF</vt:lpwstr>
  </property>
</Properties>
</file>