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7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ita Taylor" userId="f3e79015-9fa4-4f48-8bfa-78b45f063d46" providerId="ADAL" clId="{CCF1A4AD-B890-4A86-8A30-02EEFC73CB2C}"/>
  </pc:docChgLst>
  <pc:docChgLst>
    <pc:chgData name="Anita Taylor" userId="f3e79015-9fa4-4f48-8bfa-78b45f063d46" providerId="ADAL" clId="{2E21305A-B82D-43DF-8D61-B03EB768632E}"/>
    <pc:docChg chg="custSel modSld">
      <pc:chgData name="Anita Taylor" userId="f3e79015-9fa4-4f48-8bfa-78b45f063d46" providerId="ADAL" clId="{2E21305A-B82D-43DF-8D61-B03EB768632E}" dt="2022-04-26T15:14:48.359" v="2" actId="478"/>
      <pc:docMkLst>
        <pc:docMk/>
      </pc:docMkLst>
      <pc:sldChg chg="delSp modSp">
        <pc:chgData name="Anita Taylor" userId="f3e79015-9fa4-4f48-8bfa-78b45f063d46" providerId="ADAL" clId="{2E21305A-B82D-43DF-8D61-B03EB768632E}" dt="2022-04-26T15:14:48.359" v="2" actId="478"/>
        <pc:sldMkLst>
          <pc:docMk/>
          <pc:sldMk cId="2041130244" sldId="260"/>
        </pc:sldMkLst>
        <pc:spChg chg="del mod">
          <ac:chgData name="Anita Taylor" userId="f3e79015-9fa4-4f48-8bfa-78b45f063d46" providerId="ADAL" clId="{2E21305A-B82D-43DF-8D61-B03EB768632E}" dt="2022-04-26T15:14:45.320" v="1" actId="478"/>
          <ac:spMkLst>
            <pc:docMk/>
            <pc:sldMk cId="2041130244" sldId="260"/>
            <ac:spMk id="11" creationId="{3F6D69CD-451A-4FD4-8FA2-21ACE52C3988}"/>
          </ac:spMkLst>
        </pc:spChg>
        <pc:spChg chg="del">
          <ac:chgData name="Anita Taylor" userId="f3e79015-9fa4-4f48-8bfa-78b45f063d46" providerId="ADAL" clId="{2E21305A-B82D-43DF-8D61-B03EB768632E}" dt="2022-04-26T15:14:48.359" v="2" actId="478"/>
          <ac:spMkLst>
            <pc:docMk/>
            <pc:sldMk cId="2041130244" sldId="260"/>
            <ac:spMk id="54" creationId="{8FA36EA7-3FF8-FE49-8DED-C2FE9ECE4F0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0F484-8D3F-4DA4-948F-049297EC25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CC741C8-5B6F-4669-9563-E16075EE1F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A1D7AFB-C52A-4408-98EB-994AF42E4F41}"/>
              </a:ext>
            </a:extLst>
          </p:cNvPr>
          <p:cNvSpPr>
            <a:spLocks noGrp="1"/>
          </p:cNvSpPr>
          <p:nvPr>
            <p:ph type="dt" sz="half" idx="10"/>
          </p:nvPr>
        </p:nvSpPr>
        <p:spPr/>
        <p:txBody>
          <a:bodyPr/>
          <a:lstStyle/>
          <a:p>
            <a:fld id="{9844BF22-4CDB-4BD9-84E3-292C6B6DCB79}" type="datetimeFigureOut">
              <a:rPr lang="en-GB" smtClean="0"/>
              <a:t>26/04/2022</a:t>
            </a:fld>
            <a:endParaRPr lang="en-GB"/>
          </a:p>
        </p:txBody>
      </p:sp>
      <p:sp>
        <p:nvSpPr>
          <p:cNvPr id="5" name="Footer Placeholder 4">
            <a:extLst>
              <a:ext uri="{FF2B5EF4-FFF2-40B4-BE49-F238E27FC236}">
                <a16:creationId xmlns:a16="http://schemas.microsoft.com/office/drawing/2014/main" id="{30460558-0C07-42E9-9227-FF61D9CEDD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911D18-C28B-48C4-95AF-C7C46E987E78}"/>
              </a:ext>
            </a:extLst>
          </p:cNvPr>
          <p:cNvSpPr>
            <a:spLocks noGrp="1"/>
          </p:cNvSpPr>
          <p:nvPr>
            <p:ph type="sldNum" sz="quarter" idx="12"/>
          </p:nvPr>
        </p:nvSpPr>
        <p:spPr/>
        <p:txBody>
          <a:bodyPr/>
          <a:lstStyle/>
          <a:p>
            <a:fld id="{041D4F14-EB09-4A54-B5B6-8704DFC52C52}" type="slidenum">
              <a:rPr lang="en-GB" smtClean="0"/>
              <a:t>‹#›</a:t>
            </a:fld>
            <a:endParaRPr lang="en-GB"/>
          </a:p>
        </p:txBody>
      </p:sp>
    </p:spTree>
    <p:extLst>
      <p:ext uri="{BB962C8B-B14F-4D97-AF65-F5344CB8AC3E}">
        <p14:creationId xmlns:p14="http://schemas.microsoft.com/office/powerpoint/2010/main" val="1944762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179C7-C865-4D64-BEA4-6B833FED831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8C66B7-A04C-4125-8296-6BFF138236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ABEE6C-00DF-4698-AF17-4ABE56B6AAF3}"/>
              </a:ext>
            </a:extLst>
          </p:cNvPr>
          <p:cNvSpPr>
            <a:spLocks noGrp="1"/>
          </p:cNvSpPr>
          <p:nvPr>
            <p:ph type="dt" sz="half" idx="10"/>
          </p:nvPr>
        </p:nvSpPr>
        <p:spPr/>
        <p:txBody>
          <a:bodyPr/>
          <a:lstStyle/>
          <a:p>
            <a:fld id="{9844BF22-4CDB-4BD9-84E3-292C6B6DCB79}" type="datetimeFigureOut">
              <a:rPr lang="en-GB" smtClean="0"/>
              <a:t>26/04/2022</a:t>
            </a:fld>
            <a:endParaRPr lang="en-GB"/>
          </a:p>
        </p:txBody>
      </p:sp>
      <p:sp>
        <p:nvSpPr>
          <p:cNvPr id="5" name="Footer Placeholder 4">
            <a:extLst>
              <a:ext uri="{FF2B5EF4-FFF2-40B4-BE49-F238E27FC236}">
                <a16:creationId xmlns:a16="http://schemas.microsoft.com/office/drawing/2014/main" id="{15736E15-6F7F-41BC-984A-E096AA0003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E8DC88-41C8-479A-8380-9DCE487AF4F2}"/>
              </a:ext>
            </a:extLst>
          </p:cNvPr>
          <p:cNvSpPr>
            <a:spLocks noGrp="1"/>
          </p:cNvSpPr>
          <p:nvPr>
            <p:ph type="sldNum" sz="quarter" idx="12"/>
          </p:nvPr>
        </p:nvSpPr>
        <p:spPr/>
        <p:txBody>
          <a:bodyPr/>
          <a:lstStyle/>
          <a:p>
            <a:fld id="{041D4F14-EB09-4A54-B5B6-8704DFC52C52}" type="slidenum">
              <a:rPr lang="en-GB" smtClean="0"/>
              <a:t>‹#›</a:t>
            </a:fld>
            <a:endParaRPr lang="en-GB"/>
          </a:p>
        </p:txBody>
      </p:sp>
    </p:spTree>
    <p:extLst>
      <p:ext uri="{BB962C8B-B14F-4D97-AF65-F5344CB8AC3E}">
        <p14:creationId xmlns:p14="http://schemas.microsoft.com/office/powerpoint/2010/main" val="733422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45CA6-EEF7-4FEF-8396-730E636CEE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D4F1AD-22BB-40D3-81DC-89503BA5021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787BBF-8872-4DDB-B3CA-E456EB2F3665}"/>
              </a:ext>
            </a:extLst>
          </p:cNvPr>
          <p:cNvSpPr>
            <a:spLocks noGrp="1"/>
          </p:cNvSpPr>
          <p:nvPr>
            <p:ph type="dt" sz="half" idx="10"/>
          </p:nvPr>
        </p:nvSpPr>
        <p:spPr/>
        <p:txBody>
          <a:bodyPr/>
          <a:lstStyle/>
          <a:p>
            <a:fld id="{9844BF22-4CDB-4BD9-84E3-292C6B6DCB79}" type="datetimeFigureOut">
              <a:rPr lang="en-GB" smtClean="0"/>
              <a:t>26/04/2022</a:t>
            </a:fld>
            <a:endParaRPr lang="en-GB"/>
          </a:p>
        </p:txBody>
      </p:sp>
      <p:sp>
        <p:nvSpPr>
          <p:cNvPr id="5" name="Footer Placeholder 4">
            <a:extLst>
              <a:ext uri="{FF2B5EF4-FFF2-40B4-BE49-F238E27FC236}">
                <a16:creationId xmlns:a16="http://schemas.microsoft.com/office/drawing/2014/main" id="{C1A2DC8D-83B2-449A-A394-5F47CF1696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388243-37AB-4BA5-B42E-263AD44B5577}"/>
              </a:ext>
            </a:extLst>
          </p:cNvPr>
          <p:cNvSpPr>
            <a:spLocks noGrp="1"/>
          </p:cNvSpPr>
          <p:nvPr>
            <p:ph type="sldNum" sz="quarter" idx="12"/>
          </p:nvPr>
        </p:nvSpPr>
        <p:spPr/>
        <p:txBody>
          <a:bodyPr/>
          <a:lstStyle/>
          <a:p>
            <a:fld id="{041D4F14-EB09-4A54-B5B6-8704DFC52C52}" type="slidenum">
              <a:rPr lang="en-GB" smtClean="0"/>
              <a:t>‹#›</a:t>
            </a:fld>
            <a:endParaRPr lang="en-GB"/>
          </a:p>
        </p:txBody>
      </p:sp>
    </p:spTree>
    <p:extLst>
      <p:ext uri="{BB962C8B-B14F-4D97-AF65-F5344CB8AC3E}">
        <p14:creationId xmlns:p14="http://schemas.microsoft.com/office/powerpoint/2010/main" val="106624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6113E-A531-443B-B910-8A9247BACA4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BA816B-5E45-48A8-82BE-441C1C3625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FF3F78-F88F-4296-8F1E-B239829F7AEA}"/>
              </a:ext>
            </a:extLst>
          </p:cNvPr>
          <p:cNvSpPr>
            <a:spLocks noGrp="1"/>
          </p:cNvSpPr>
          <p:nvPr>
            <p:ph type="dt" sz="half" idx="10"/>
          </p:nvPr>
        </p:nvSpPr>
        <p:spPr/>
        <p:txBody>
          <a:bodyPr/>
          <a:lstStyle/>
          <a:p>
            <a:fld id="{9844BF22-4CDB-4BD9-84E3-292C6B6DCB79}" type="datetimeFigureOut">
              <a:rPr lang="en-GB" smtClean="0"/>
              <a:t>26/04/2022</a:t>
            </a:fld>
            <a:endParaRPr lang="en-GB"/>
          </a:p>
        </p:txBody>
      </p:sp>
      <p:sp>
        <p:nvSpPr>
          <p:cNvPr id="5" name="Footer Placeholder 4">
            <a:extLst>
              <a:ext uri="{FF2B5EF4-FFF2-40B4-BE49-F238E27FC236}">
                <a16:creationId xmlns:a16="http://schemas.microsoft.com/office/drawing/2014/main" id="{C4987DA4-4B9B-4938-B37F-CE44B9571F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A6C208-DEE4-4C44-9107-6D2A63663D38}"/>
              </a:ext>
            </a:extLst>
          </p:cNvPr>
          <p:cNvSpPr>
            <a:spLocks noGrp="1"/>
          </p:cNvSpPr>
          <p:nvPr>
            <p:ph type="sldNum" sz="quarter" idx="12"/>
          </p:nvPr>
        </p:nvSpPr>
        <p:spPr/>
        <p:txBody>
          <a:bodyPr/>
          <a:lstStyle/>
          <a:p>
            <a:fld id="{041D4F14-EB09-4A54-B5B6-8704DFC52C52}" type="slidenum">
              <a:rPr lang="en-GB" smtClean="0"/>
              <a:t>‹#›</a:t>
            </a:fld>
            <a:endParaRPr lang="en-GB"/>
          </a:p>
        </p:txBody>
      </p:sp>
    </p:spTree>
    <p:extLst>
      <p:ext uri="{BB962C8B-B14F-4D97-AF65-F5344CB8AC3E}">
        <p14:creationId xmlns:p14="http://schemas.microsoft.com/office/powerpoint/2010/main" val="741079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3DFD0-19D8-4DE3-950F-676272C5CE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ADE9ED5-3BED-43B7-A702-2C4C7C48D6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1ACAC6F-2EFE-4953-8119-A2636166C7B6}"/>
              </a:ext>
            </a:extLst>
          </p:cNvPr>
          <p:cNvSpPr>
            <a:spLocks noGrp="1"/>
          </p:cNvSpPr>
          <p:nvPr>
            <p:ph type="dt" sz="half" idx="10"/>
          </p:nvPr>
        </p:nvSpPr>
        <p:spPr/>
        <p:txBody>
          <a:bodyPr/>
          <a:lstStyle/>
          <a:p>
            <a:fld id="{9844BF22-4CDB-4BD9-84E3-292C6B6DCB79}" type="datetimeFigureOut">
              <a:rPr lang="en-GB" smtClean="0"/>
              <a:t>26/04/2022</a:t>
            </a:fld>
            <a:endParaRPr lang="en-GB"/>
          </a:p>
        </p:txBody>
      </p:sp>
      <p:sp>
        <p:nvSpPr>
          <p:cNvPr id="5" name="Footer Placeholder 4">
            <a:extLst>
              <a:ext uri="{FF2B5EF4-FFF2-40B4-BE49-F238E27FC236}">
                <a16:creationId xmlns:a16="http://schemas.microsoft.com/office/drawing/2014/main" id="{E59DDA25-B970-4508-B8F7-E98619B2CF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736E44-BCA4-4A18-A007-0AA87A492190}"/>
              </a:ext>
            </a:extLst>
          </p:cNvPr>
          <p:cNvSpPr>
            <a:spLocks noGrp="1"/>
          </p:cNvSpPr>
          <p:nvPr>
            <p:ph type="sldNum" sz="quarter" idx="12"/>
          </p:nvPr>
        </p:nvSpPr>
        <p:spPr/>
        <p:txBody>
          <a:bodyPr/>
          <a:lstStyle/>
          <a:p>
            <a:fld id="{041D4F14-EB09-4A54-B5B6-8704DFC52C52}" type="slidenum">
              <a:rPr lang="en-GB" smtClean="0"/>
              <a:t>‹#›</a:t>
            </a:fld>
            <a:endParaRPr lang="en-GB"/>
          </a:p>
        </p:txBody>
      </p:sp>
    </p:spTree>
    <p:extLst>
      <p:ext uri="{BB962C8B-B14F-4D97-AF65-F5344CB8AC3E}">
        <p14:creationId xmlns:p14="http://schemas.microsoft.com/office/powerpoint/2010/main" val="493614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7270B-2B00-4172-AF44-0F0ACC5891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8B771C-3373-4CFD-9470-8DEF910D80F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7FC12A5-2366-4A5D-B272-83CFEC3C53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464E223-82DF-4998-9E02-351B2C5A9981}"/>
              </a:ext>
            </a:extLst>
          </p:cNvPr>
          <p:cNvSpPr>
            <a:spLocks noGrp="1"/>
          </p:cNvSpPr>
          <p:nvPr>
            <p:ph type="dt" sz="half" idx="10"/>
          </p:nvPr>
        </p:nvSpPr>
        <p:spPr/>
        <p:txBody>
          <a:bodyPr/>
          <a:lstStyle/>
          <a:p>
            <a:fld id="{9844BF22-4CDB-4BD9-84E3-292C6B6DCB79}" type="datetimeFigureOut">
              <a:rPr lang="en-GB" smtClean="0"/>
              <a:t>26/04/2022</a:t>
            </a:fld>
            <a:endParaRPr lang="en-GB"/>
          </a:p>
        </p:txBody>
      </p:sp>
      <p:sp>
        <p:nvSpPr>
          <p:cNvPr id="6" name="Footer Placeholder 5">
            <a:extLst>
              <a:ext uri="{FF2B5EF4-FFF2-40B4-BE49-F238E27FC236}">
                <a16:creationId xmlns:a16="http://schemas.microsoft.com/office/drawing/2014/main" id="{7CA03094-0718-4633-9B0B-B1B724948F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769C9D-6A8A-4E86-A756-76B23CEBAE78}"/>
              </a:ext>
            </a:extLst>
          </p:cNvPr>
          <p:cNvSpPr>
            <a:spLocks noGrp="1"/>
          </p:cNvSpPr>
          <p:nvPr>
            <p:ph type="sldNum" sz="quarter" idx="12"/>
          </p:nvPr>
        </p:nvSpPr>
        <p:spPr/>
        <p:txBody>
          <a:bodyPr/>
          <a:lstStyle/>
          <a:p>
            <a:fld id="{041D4F14-EB09-4A54-B5B6-8704DFC52C52}" type="slidenum">
              <a:rPr lang="en-GB" smtClean="0"/>
              <a:t>‹#›</a:t>
            </a:fld>
            <a:endParaRPr lang="en-GB"/>
          </a:p>
        </p:txBody>
      </p:sp>
    </p:spTree>
    <p:extLst>
      <p:ext uri="{BB962C8B-B14F-4D97-AF65-F5344CB8AC3E}">
        <p14:creationId xmlns:p14="http://schemas.microsoft.com/office/powerpoint/2010/main" val="6636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EC33E-2428-4314-85A6-2E073D5A1F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1F35F6-60E9-4760-8CFF-8C7D66637A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FA93C0-6C6F-47C8-82FF-BE52ACA2BB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CC4C628-2AB4-4C17-8BBF-CFC0B7B1B6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5DBE5E8-36D3-43DB-9DFD-8183E953171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F8FDA1-3FFB-4434-904F-97557762DEB4}"/>
              </a:ext>
            </a:extLst>
          </p:cNvPr>
          <p:cNvSpPr>
            <a:spLocks noGrp="1"/>
          </p:cNvSpPr>
          <p:nvPr>
            <p:ph type="dt" sz="half" idx="10"/>
          </p:nvPr>
        </p:nvSpPr>
        <p:spPr/>
        <p:txBody>
          <a:bodyPr/>
          <a:lstStyle/>
          <a:p>
            <a:fld id="{9844BF22-4CDB-4BD9-84E3-292C6B6DCB79}" type="datetimeFigureOut">
              <a:rPr lang="en-GB" smtClean="0"/>
              <a:t>26/04/2022</a:t>
            </a:fld>
            <a:endParaRPr lang="en-GB"/>
          </a:p>
        </p:txBody>
      </p:sp>
      <p:sp>
        <p:nvSpPr>
          <p:cNvPr id="8" name="Footer Placeholder 7">
            <a:extLst>
              <a:ext uri="{FF2B5EF4-FFF2-40B4-BE49-F238E27FC236}">
                <a16:creationId xmlns:a16="http://schemas.microsoft.com/office/drawing/2014/main" id="{5EF14606-F1F9-4203-947D-57B93957F8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D4AD767-0F74-45B3-8E99-C6FB4E73134C}"/>
              </a:ext>
            </a:extLst>
          </p:cNvPr>
          <p:cNvSpPr>
            <a:spLocks noGrp="1"/>
          </p:cNvSpPr>
          <p:nvPr>
            <p:ph type="sldNum" sz="quarter" idx="12"/>
          </p:nvPr>
        </p:nvSpPr>
        <p:spPr/>
        <p:txBody>
          <a:bodyPr/>
          <a:lstStyle/>
          <a:p>
            <a:fld id="{041D4F14-EB09-4A54-B5B6-8704DFC52C52}" type="slidenum">
              <a:rPr lang="en-GB" smtClean="0"/>
              <a:t>‹#›</a:t>
            </a:fld>
            <a:endParaRPr lang="en-GB"/>
          </a:p>
        </p:txBody>
      </p:sp>
    </p:spTree>
    <p:extLst>
      <p:ext uri="{BB962C8B-B14F-4D97-AF65-F5344CB8AC3E}">
        <p14:creationId xmlns:p14="http://schemas.microsoft.com/office/powerpoint/2010/main" val="492786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050C6-D53A-4A05-8769-0F9308BD377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FDA4699-C2A5-47AB-BEC0-74F674A4EB2F}"/>
              </a:ext>
            </a:extLst>
          </p:cNvPr>
          <p:cNvSpPr>
            <a:spLocks noGrp="1"/>
          </p:cNvSpPr>
          <p:nvPr>
            <p:ph type="dt" sz="half" idx="10"/>
          </p:nvPr>
        </p:nvSpPr>
        <p:spPr/>
        <p:txBody>
          <a:bodyPr/>
          <a:lstStyle/>
          <a:p>
            <a:fld id="{9844BF22-4CDB-4BD9-84E3-292C6B6DCB79}" type="datetimeFigureOut">
              <a:rPr lang="en-GB" smtClean="0"/>
              <a:t>26/04/2022</a:t>
            </a:fld>
            <a:endParaRPr lang="en-GB"/>
          </a:p>
        </p:txBody>
      </p:sp>
      <p:sp>
        <p:nvSpPr>
          <p:cNvPr id="4" name="Footer Placeholder 3">
            <a:extLst>
              <a:ext uri="{FF2B5EF4-FFF2-40B4-BE49-F238E27FC236}">
                <a16:creationId xmlns:a16="http://schemas.microsoft.com/office/drawing/2014/main" id="{99DAC39D-7777-4205-B2EA-EE0556524B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5D2F671-29A4-4BC4-A233-5CD631A189BD}"/>
              </a:ext>
            </a:extLst>
          </p:cNvPr>
          <p:cNvSpPr>
            <a:spLocks noGrp="1"/>
          </p:cNvSpPr>
          <p:nvPr>
            <p:ph type="sldNum" sz="quarter" idx="12"/>
          </p:nvPr>
        </p:nvSpPr>
        <p:spPr/>
        <p:txBody>
          <a:bodyPr/>
          <a:lstStyle/>
          <a:p>
            <a:fld id="{041D4F14-EB09-4A54-B5B6-8704DFC52C52}" type="slidenum">
              <a:rPr lang="en-GB" smtClean="0"/>
              <a:t>‹#›</a:t>
            </a:fld>
            <a:endParaRPr lang="en-GB"/>
          </a:p>
        </p:txBody>
      </p:sp>
    </p:spTree>
    <p:extLst>
      <p:ext uri="{BB962C8B-B14F-4D97-AF65-F5344CB8AC3E}">
        <p14:creationId xmlns:p14="http://schemas.microsoft.com/office/powerpoint/2010/main" val="1408199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5F2929-FE90-4B8C-89F2-999EDE99AE05}"/>
              </a:ext>
            </a:extLst>
          </p:cNvPr>
          <p:cNvSpPr>
            <a:spLocks noGrp="1"/>
          </p:cNvSpPr>
          <p:nvPr>
            <p:ph type="dt" sz="half" idx="10"/>
          </p:nvPr>
        </p:nvSpPr>
        <p:spPr/>
        <p:txBody>
          <a:bodyPr/>
          <a:lstStyle/>
          <a:p>
            <a:fld id="{9844BF22-4CDB-4BD9-84E3-292C6B6DCB79}" type="datetimeFigureOut">
              <a:rPr lang="en-GB" smtClean="0"/>
              <a:t>26/04/2022</a:t>
            </a:fld>
            <a:endParaRPr lang="en-GB"/>
          </a:p>
        </p:txBody>
      </p:sp>
      <p:sp>
        <p:nvSpPr>
          <p:cNvPr id="3" name="Footer Placeholder 2">
            <a:extLst>
              <a:ext uri="{FF2B5EF4-FFF2-40B4-BE49-F238E27FC236}">
                <a16:creationId xmlns:a16="http://schemas.microsoft.com/office/drawing/2014/main" id="{9CA1AE58-88CA-4B1E-8BB1-5CDF1077196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9AEA9A2-26D4-414B-BA83-0997B28A1C00}"/>
              </a:ext>
            </a:extLst>
          </p:cNvPr>
          <p:cNvSpPr>
            <a:spLocks noGrp="1"/>
          </p:cNvSpPr>
          <p:nvPr>
            <p:ph type="sldNum" sz="quarter" idx="12"/>
          </p:nvPr>
        </p:nvSpPr>
        <p:spPr/>
        <p:txBody>
          <a:bodyPr/>
          <a:lstStyle/>
          <a:p>
            <a:fld id="{041D4F14-EB09-4A54-B5B6-8704DFC52C52}" type="slidenum">
              <a:rPr lang="en-GB" smtClean="0"/>
              <a:t>‹#›</a:t>
            </a:fld>
            <a:endParaRPr lang="en-GB"/>
          </a:p>
        </p:txBody>
      </p:sp>
    </p:spTree>
    <p:extLst>
      <p:ext uri="{BB962C8B-B14F-4D97-AF65-F5344CB8AC3E}">
        <p14:creationId xmlns:p14="http://schemas.microsoft.com/office/powerpoint/2010/main" val="32414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B69AF-10D7-4F3A-BAA0-57F942217E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CBE557C-FD37-40C7-9866-1FFC221B71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564402E-F55E-448E-B670-2AA5FA02E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5F59BA-B91A-4826-B659-08DBBCFE3A78}"/>
              </a:ext>
            </a:extLst>
          </p:cNvPr>
          <p:cNvSpPr>
            <a:spLocks noGrp="1"/>
          </p:cNvSpPr>
          <p:nvPr>
            <p:ph type="dt" sz="half" idx="10"/>
          </p:nvPr>
        </p:nvSpPr>
        <p:spPr/>
        <p:txBody>
          <a:bodyPr/>
          <a:lstStyle/>
          <a:p>
            <a:fld id="{9844BF22-4CDB-4BD9-84E3-292C6B6DCB79}" type="datetimeFigureOut">
              <a:rPr lang="en-GB" smtClean="0"/>
              <a:t>26/04/2022</a:t>
            </a:fld>
            <a:endParaRPr lang="en-GB"/>
          </a:p>
        </p:txBody>
      </p:sp>
      <p:sp>
        <p:nvSpPr>
          <p:cNvPr id="6" name="Footer Placeholder 5">
            <a:extLst>
              <a:ext uri="{FF2B5EF4-FFF2-40B4-BE49-F238E27FC236}">
                <a16:creationId xmlns:a16="http://schemas.microsoft.com/office/drawing/2014/main" id="{8FEED06C-65A0-48D0-AEC7-F76BA89F8B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83286D-0DAD-4AC8-BA45-ED7BA73A72A6}"/>
              </a:ext>
            </a:extLst>
          </p:cNvPr>
          <p:cNvSpPr>
            <a:spLocks noGrp="1"/>
          </p:cNvSpPr>
          <p:nvPr>
            <p:ph type="sldNum" sz="quarter" idx="12"/>
          </p:nvPr>
        </p:nvSpPr>
        <p:spPr/>
        <p:txBody>
          <a:bodyPr/>
          <a:lstStyle/>
          <a:p>
            <a:fld id="{041D4F14-EB09-4A54-B5B6-8704DFC52C52}" type="slidenum">
              <a:rPr lang="en-GB" smtClean="0"/>
              <a:t>‹#›</a:t>
            </a:fld>
            <a:endParaRPr lang="en-GB"/>
          </a:p>
        </p:txBody>
      </p:sp>
    </p:spTree>
    <p:extLst>
      <p:ext uri="{BB962C8B-B14F-4D97-AF65-F5344CB8AC3E}">
        <p14:creationId xmlns:p14="http://schemas.microsoft.com/office/powerpoint/2010/main" val="146525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7C56E-A69F-46E8-A27C-ADBAA74DB1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F37C67A-1C6E-4E34-8502-E7CA11EB66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888234-052A-4922-9D47-0DE13F073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612DFF-0C46-4DB8-A8A7-28805E162E4B}"/>
              </a:ext>
            </a:extLst>
          </p:cNvPr>
          <p:cNvSpPr>
            <a:spLocks noGrp="1"/>
          </p:cNvSpPr>
          <p:nvPr>
            <p:ph type="dt" sz="half" idx="10"/>
          </p:nvPr>
        </p:nvSpPr>
        <p:spPr/>
        <p:txBody>
          <a:bodyPr/>
          <a:lstStyle/>
          <a:p>
            <a:fld id="{9844BF22-4CDB-4BD9-84E3-292C6B6DCB79}" type="datetimeFigureOut">
              <a:rPr lang="en-GB" smtClean="0"/>
              <a:t>26/04/2022</a:t>
            </a:fld>
            <a:endParaRPr lang="en-GB"/>
          </a:p>
        </p:txBody>
      </p:sp>
      <p:sp>
        <p:nvSpPr>
          <p:cNvPr id="6" name="Footer Placeholder 5">
            <a:extLst>
              <a:ext uri="{FF2B5EF4-FFF2-40B4-BE49-F238E27FC236}">
                <a16:creationId xmlns:a16="http://schemas.microsoft.com/office/drawing/2014/main" id="{E1931364-2CB2-4F54-BA42-49C52B0328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1D276C-019A-424B-B4F0-E140815999CD}"/>
              </a:ext>
            </a:extLst>
          </p:cNvPr>
          <p:cNvSpPr>
            <a:spLocks noGrp="1"/>
          </p:cNvSpPr>
          <p:nvPr>
            <p:ph type="sldNum" sz="quarter" idx="12"/>
          </p:nvPr>
        </p:nvSpPr>
        <p:spPr/>
        <p:txBody>
          <a:bodyPr/>
          <a:lstStyle/>
          <a:p>
            <a:fld id="{041D4F14-EB09-4A54-B5B6-8704DFC52C52}" type="slidenum">
              <a:rPr lang="en-GB" smtClean="0"/>
              <a:t>‹#›</a:t>
            </a:fld>
            <a:endParaRPr lang="en-GB"/>
          </a:p>
        </p:txBody>
      </p:sp>
    </p:spTree>
    <p:extLst>
      <p:ext uri="{BB962C8B-B14F-4D97-AF65-F5344CB8AC3E}">
        <p14:creationId xmlns:p14="http://schemas.microsoft.com/office/powerpoint/2010/main" val="1448542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294B39-EE73-4AC5-90CE-C68DE30F5A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C7AB24-77AA-4B29-A492-604E82AE57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1D3504-38F6-46C1-A1B7-BE09EC3949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44BF22-4CDB-4BD9-84E3-292C6B6DCB79}" type="datetimeFigureOut">
              <a:rPr lang="en-GB" smtClean="0"/>
              <a:t>26/04/2022</a:t>
            </a:fld>
            <a:endParaRPr lang="en-GB"/>
          </a:p>
        </p:txBody>
      </p:sp>
      <p:sp>
        <p:nvSpPr>
          <p:cNvPr id="5" name="Footer Placeholder 4">
            <a:extLst>
              <a:ext uri="{FF2B5EF4-FFF2-40B4-BE49-F238E27FC236}">
                <a16:creationId xmlns:a16="http://schemas.microsoft.com/office/drawing/2014/main" id="{1ED84B09-023F-4E63-BE77-42DE341092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16F103-4C03-4C22-A117-9D5B569C2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D4F14-EB09-4A54-B5B6-8704DFC52C52}" type="slidenum">
              <a:rPr lang="en-GB" smtClean="0"/>
              <a:t>‹#›</a:t>
            </a:fld>
            <a:endParaRPr lang="en-GB"/>
          </a:p>
        </p:txBody>
      </p:sp>
    </p:spTree>
    <p:extLst>
      <p:ext uri="{BB962C8B-B14F-4D97-AF65-F5344CB8AC3E}">
        <p14:creationId xmlns:p14="http://schemas.microsoft.com/office/powerpoint/2010/main" val="1291145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545DDF9B-D435-DD47-B77C-4EA0679616B8}"/>
              </a:ext>
            </a:extLst>
          </p:cNvPr>
          <p:cNvSpPr/>
          <p:nvPr/>
        </p:nvSpPr>
        <p:spPr>
          <a:xfrm>
            <a:off x="1344766" y="230329"/>
            <a:ext cx="9490117" cy="646331"/>
          </a:xfrm>
          <a:prstGeom prst="rect">
            <a:avLst/>
          </a:prstGeom>
        </p:spPr>
        <p:txBody>
          <a:bodyPr wrap="square">
            <a:spAutoFit/>
          </a:bodyPr>
          <a:lstStyle/>
          <a:p>
            <a:pPr lvl="0" algn="ctr"/>
            <a:r>
              <a:rPr lang="en-US" b="1" dirty="0">
                <a:solidFill>
                  <a:srgbClr val="002060"/>
                </a:solidFill>
                <a:latin typeface="Segoe UI" panose="020B0502040204020203" pitchFamily="34" charset="0"/>
                <a:ea typeface="Segoe UI" panose="020B0502040204020203" pitchFamily="34" charset="0"/>
                <a:cs typeface="Segoe UI" panose="020B0502040204020203" pitchFamily="34" charset="0"/>
              </a:rPr>
              <a:t>BTEC Introduction to Health &amp; Social Care Knowledge Organiser</a:t>
            </a:r>
          </a:p>
          <a:p>
            <a:pPr lvl="0" algn="ctr"/>
            <a:r>
              <a:rPr lang="en-US" b="1" dirty="0">
                <a:solidFill>
                  <a:srgbClr val="002060"/>
                </a:solidFill>
                <a:latin typeface="Segoe UI" panose="020B0502040204020203" pitchFamily="34" charset="0"/>
                <a:ea typeface="Segoe UI" panose="020B0502040204020203" pitchFamily="34" charset="0"/>
                <a:cs typeface="Segoe UI" panose="020B0502040204020203" pitchFamily="34" charset="0"/>
              </a:rPr>
              <a:t> Unit A2 Developing a Personal Progression Plan  </a:t>
            </a:r>
          </a:p>
        </p:txBody>
      </p:sp>
      <p:sp>
        <p:nvSpPr>
          <p:cNvPr id="15" name="TextBox 14">
            <a:extLst>
              <a:ext uri="{FF2B5EF4-FFF2-40B4-BE49-F238E27FC236}">
                <a16:creationId xmlns:a16="http://schemas.microsoft.com/office/drawing/2014/main" id="{C2448D17-2270-4603-B710-91E92B33F99D}"/>
              </a:ext>
            </a:extLst>
          </p:cNvPr>
          <p:cNvSpPr txBox="1"/>
          <p:nvPr/>
        </p:nvSpPr>
        <p:spPr>
          <a:xfrm>
            <a:off x="1344766" y="1773551"/>
            <a:ext cx="10542434" cy="1200329"/>
          </a:xfrm>
          <a:prstGeom prst="rect">
            <a:avLst/>
          </a:prstGeom>
          <a:noFill/>
          <a:ln>
            <a:solidFill>
              <a:schemeClr val="tx1"/>
            </a:solidFill>
          </a:ln>
        </p:spPr>
        <p:txBody>
          <a:bodyPr wrap="square" rtlCol="0">
            <a:spAutoFit/>
          </a:bodyPr>
          <a:lstStyle/>
          <a:p>
            <a:r>
              <a:rPr lang="en-GB" sz="1200" dirty="0"/>
              <a:t>What would you like to do when you finish this course? Perhaps you would like to spend more time learning about the subject you are studying at the moment? Or you may want to do something completely different. Before you decide what your next step is, you need to know what you are good at, what your interests are and what your end goal is. This unit will help you find out what opportunities are available to you and how to get to the next stage. You will carry out a self-audit, identifying what your strengths are and what you need to develop to be able to meet your progression goals. You will learn how to set goals and plan ways to achieve them. You will then produce a personal progression plan to help you reach the next step in your life. The skills you develop in this unit will be good preparation when applying for another course or training programme...</a:t>
            </a:r>
          </a:p>
        </p:txBody>
      </p:sp>
      <p:sp>
        <p:nvSpPr>
          <p:cNvPr id="12" name="TextBox 11">
            <a:extLst>
              <a:ext uri="{FF2B5EF4-FFF2-40B4-BE49-F238E27FC236}">
                <a16:creationId xmlns:a16="http://schemas.microsoft.com/office/drawing/2014/main" id="{792C2F8E-8213-41B7-A6FC-051E87E850A4}"/>
              </a:ext>
            </a:extLst>
          </p:cNvPr>
          <p:cNvSpPr txBox="1"/>
          <p:nvPr/>
        </p:nvSpPr>
        <p:spPr>
          <a:xfrm>
            <a:off x="1357115" y="1142610"/>
            <a:ext cx="4082971" cy="584775"/>
          </a:xfrm>
          <a:prstGeom prst="rect">
            <a:avLst/>
          </a:prstGeom>
          <a:solidFill>
            <a:srgbClr val="00B0F0"/>
          </a:solidFill>
          <a:ln>
            <a:solidFill>
              <a:schemeClr val="tx1"/>
            </a:solidFill>
          </a:ln>
        </p:spPr>
        <p:txBody>
          <a:bodyPr wrap="square" rtlCol="0">
            <a:spAutoFit/>
          </a:bodyPr>
          <a:lstStyle/>
          <a:p>
            <a:r>
              <a:rPr lang="en-GB" b="1" dirty="0"/>
              <a:t>Learning Aim A </a:t>
            </a:r>
            <a:r>
              <a:rPr lang="en-US" sz="1400" b="1" dirty="0"/>
              <a:t>- </a:t>
            </a:r>
            <a:r>
              <a:rPr lang="en-GB" sz="1400" b="1" dirty="0"/>
              <a:t> Identify the skills and behaviours needed to meet progression goals</a:t>
            </a:r>
            <a:endParaRPr lang="en-GB" sz="1400" dirty="0"/>
          </a:p>
        </p:txBody>
      </p:sp>
      <p:sp>
        <p:nvSpPr>
          <p:cNvPr id="25" name="TextBox 24">
            <a:extLst>
              <a:ext uri="{FF2B5EF4-FFF2-40B4-BE49-F238E27FC236}">
                <a16:creationId xmlns:a16="http://schemas.microsoft.com/office/drawing/2014/main" id="{B7EA5669-1941-4388-B849-098262868559}"/>
              </a:ext>
            </a:extLst>
          </p:cNvPr>
          <p:cNvSpPr txBox="1"/>
          <p:nvPr/>
        </p:nvSpPr>
        <p:spPr>
          <a:xfrm>
            <a:off x="5452434" y="1145532"/>
            <a:ext cx="6434765" cy="584775"/>
          </a:xfrm>
          <a:prstGeom prst="rect">
            <a:avLst/>
          </a:prstGeom>
          <a:solidFill>
            <a:srgbClr val="00B0F0"/>
          </a:solidFill>
          <a:ln>
            <a:solidFill>
              <a:schemeClr val="tx1"/>
            </a:solidFill>
          </a:ln>
        </p:spPr>
        <p:txBody>
          <a:bodyPr wrap="square" rtlCol="0">
            <a:spAutoFit/>
          </a:bodyPr>
          <a:lstStyle/>
          <a:p>
            <a:r>
              <a:rPr lang="en-GB" b="1" dirty="0"/>
              <a:t>Learning Aim B </a:t>
            </a:r>
            <a:r>
              <a:rPr lang="en-US" b="1" dirty="0"/>
              <a:t>-  </a:t>
            </a:r>
            <a:r>
              <a:rPr lang="en-GB" sz="1400" b="1" dirty="0"/>
              <a:t>Produce a progression plan to meet intended progression goals </a:t>
            </a:r>
          </a:p>
        </p:txBody>
      </p:sp>
      <p:sp>
        <p:nvSpPr>
          <p:cNvPr id="27" name="TextBox 26">
            <a:extLst>
              <a:ext uri="{FF2B5EF4-FFF2-40B4-BE49-F238E27FC236}">
                <a16:creationId xmlns:a16="http://schemas.microsoft.com/office/drawing/2014/main" id="{DE952159-8B2C-4BA9-A90F-4C2BC2993248}"/>
              </a:ext>
            </a:extLst>
          </p:cNvPr>
          <p:cNvSpPr txBox="1"/>
          <p:nvPr/>
        </p:nvSpPr>
        <p:spPr>
          <a:xfrm>
            <a:off x="1357115" y="2973880"/>
            <a:ext cx="4082971" cy="3785652"/>
          </a:xfrm>
          <a:prstGeom prst="rect">
            <a:avLst/>
          </a:prstGeom>
          <a:noFill/>
          <a:ln>
            <a:solidFill>
              <a:schemeClr val="tx1"/>
            </a:solidFill>
          </a:ln>
        </p:spPr>
        <p:txBody>
          <a:bodyPr wrap="square" rtlCol="0">
            <a:spAutoFit/>
          </a:bodyPr>
          <a:lstStyle/>
          <a:p>
            <a:pPr marL="228600" indent="-228600">
              <a:buAutoNum type="arabicPeriod"/>
            </a:pPr>
            <a:r>
              <a:rPr lang="en-GB" sz="1200" b="1" dirty="0"/>
              <a:t>Benefits and purpose of developing a progression plan</a:t>
            </a:r>
          </a:p>
          <a:p>
            <a:pPr marL="228600" indent="-228600">
              <a:buAutoNum type="alphaLcParenR"/>
            </a:pPr>
            <a:r>
              <a:rPr lang="en-GB" sz="1200" dirty="0"/>
              <a:t>Short &amp; long term goals</a:t>
            </a:r>
            <a:r>
              <a:rPr lang="en-GB" sz="1200" b="1" dirty="0"/>
              <a:t> </a:t>
            </a:r>
          </a:p>
          <a:p>
            <a:pPr marL="228600" indent="-228600">
              <a:buAutoNum type="alphaLcParenR"/>
            </a:pPr>
            <a:r>
              <a:rPr lang="en-GB" sz="1200" dirty="0"/>
              <a:t>Types of goals</a:t>
            </a:r>
          </a:p>
          <a:p>
            <a:pPr marL="228600" indent="-228600">
              <a:buAutoNum type="alphaLcParenR"/>
            </a:pPr>
            <a:r>
              <a:rPr lang="en-GB" sz="1200" dirty="0"/>
              <a:t>Setting goals</a:t>
            </a:r>
          </a:p>
          <a:p>
            <a:pPr marL="228600" indent="-228600">
              <a:buAutoNum type="alphaLcParenR"/>
            </a:pPr>
            <a:r>
              <a:rPr lang="en-GB" sz="1200" dirty="0"/>
              <a:t>Meeting deadlines</a:t>
            </a:r>
          </a:p>
          <a:p>
            <a:r>
              <a:rPr lang="en-GB" sz="1200" b="1" dirty="0"/>
              <a:t>3</a:t>
            </a:r>
            <a:r>
              <a:rPr lang="en-GB" sz="1200" dirty="0"/>
              <a:t>. </a:t>
            </a:r>
            <a:r>
              <a:rPr lang="en-GB" sz="1200" b="1" dirty="0"/>
              <a:t>Use of own devices</a:t>
            </a:r>
          </a:p>
          <a:p>
            <a:pPr marL="228600" indent="-228600">
              <a:buAutoNum type="alphaLcParenR"/>
            </a:pPr>
            <a:r>
              <a:rPr lang="en-GB" sz="1200" dirty="0"/>
              <a:t>Phone alerts</a:t>
            </a:r>
          </a:p>
          <a:p>
            <a:pPr marL="228600" indent="-228600">
              <a:buAutoNum type="alphaLcParenR"/>
            </a:pPr>
            <a:r>
              <a:rPr lang="en-GB" sz="1200" dirty="0"/>
              <a:t>Calendars</a:t>
            </a:r>
          </a:p>
          <a:p>
            <a:pPr marL="228600" indent="-228600">
              <a:buAutoNum type="alphaLcParenR"/>
            </a:pPr>
            <a:r>
              <a:rPr lang="en-GB" sz="1200" dirty="0"/>
              <a:t>Free software</a:t>
            </a:r>
            <a:endParaRPr lang="en-GB" sz="1200" b="1" dirty="0"/>
          </a:p>
          <a:p>
            <a:r>
              <a:rPr lang="en-GB" sz="1200" b="1" dirty="0"/>
              <a:t>4. Files &amp; folders</a:t>
            </a:r>
          </a:p>
          <a:p>
            <a:r>
              <a:rPr lang="en-GB" sz="1200" dirty="0"/>
              <a:t>a)Filing &amp; labelling techniques</a:t>
            </a:r>
          </a:p>
          <a:p>
            <a:r>
              <a:rPr lang="en-GB" sz="1200" b="1" dirty="0"/>
              <a:t>5. Using a planner to organise time</a:t>
            </a:r>
          </a:p>
          <a:p>
            <a:r>
              <a:rPr lang="en-GB" sz="1200" dirty="0"/>
              <a:t>a) School timetable</a:t>
            </a:r>
          </a:p>
          <a:p>
            <a:r>
              <a:rPr lang="en-GB" sz="1200" b="1" dirty="0"/>
              <a:t>6. Meeting deadlines on your course</a:t>
            </a:r>
          </a:p>
          <a:p>
            <a:pPr marL="228600" indent="-228600">
              <a:buAutoNum type="alphaLcParenR"/>
            </a:pPr>
            <a:r>
              <a:rPr lang="en-GB" sz="1200" dirty="0"/>
              <a:t>Course timetable</a:t>
            </a:r>
          </a:p>
          <a:p>
            <a:pPr marL="228600" indent="-228600">
              <a:buAutoNum type="alphaLcParenR"/>
            </a:pPr>
            <a:endParaRPr lang="en-GB" sz="1200" dirty="0"/>
          </a:p>
          <a:p>
            <a:endParaRPr lang="en-GB" sz="1200" dirty="0"/>
          </a:p>
          <a:p>
            <a:endParaRPr lang="en-GB" sz="1200" dirty="0"/>
          </a:p>
          <a:p>
            <a:endParaRPr lang="en-GB" sz="1200" dirty="0"/>
          </a:p>
          <a:p>
            <a:pPr marL="228600" indent="-228600">
              <a:buAutoNum type="alphaLcParenR"/>
            </a:pPr>
            <a:endParaRPr lang="en-GB" sz="1200" dirty="0"/>
          </a:p>
        </p:txBody>
      </p:sp>
      <p:sp>
        <p:nvSpPr>
          <p:cNvPr id="28" name="TextBox 27">
            <a:extLst>
              <a:ext uri="{FF2B5EF4-FFF2-40B4-BE49-F238E27FC236}">
                <a16:creationId xmlns:a16="http://schemas.microsoft.com/office/drawing/2014/main" id="{3FBCB773-C777-41AF-892F-CDE63220370C}"/>
              </a:ext>
            </a:extLst>
          </p:cNvPr>
          <p:cNvSpPr txBox="1"/>
          <p:nvPr/>
        </p:nvSpPr>
        <p:spPr>
          <a:xfrm>
            <a:off x="5452435" y="2973880"/>
            <a:ext cx="6447113" cy="3970318"/>
          </a:xfrm>
          <a:prstGeom prst="rect">
            <a:avLst/>
          </a:prstGeom>
          <a:noFill/>
          <a:ln>
            <a:solidFill>
              <a:schemeClr val="tx1"/>
            </a:solidFill>
          </a:ln>
        </p:spPr>
        <p:txBody>
          <a:bodyPr wrap="square" rtlCol="0">
            <a:spAutoFit/>
          </a:bodyPr>
          <a:lstStyle/>
          <a:p>
            <a:pPr marL="228600" indent="-228600">
              <a:buAutoNum type="arabicPeriod"/>
            </a:pPr>
            <a:r>
              <a:rPr lang="en-GB" sz="1200" b="1" dirty="0"/>
              <a:t>Discussing  progression plans with others </a:t>
            </a:r>
          </a:p>
          <a:p>
            <a:pPr marL="228600" indent="-228600">
              <a:buAutoNum type="alphaLcParenR"/>
            </a:pPr>
            <a:r>
              <a:rPr lang="en-GB" sz="1200" dirty="0"/>
              <a:t>Tutors</a:t>
            </a:r>
          </a:p>
          <a:p>
            <a:pPr marL="228600" indent="-228600">
              <a:buAutoNum type="alphaLcParenR"/>
            </a:pPr>
            <a:r>
              <a:rPr lang="en-GB" sz="1200" dirty="0"/>
              <a:t>Family</a:t>
            </a:r>
          </a:p>
          <a:p>
            <a:pPr marL="228600" indent="-228600">
              <a:buAutoNum type="alphaLcParenR"/>
            </a:pPr>
            <a:r>
              <a:rPr lang="en-GB" sz="1200" dirty="0"/>
              <a:t>Careers advisors</a:t>
            </a:r>
          </a:p>
          <a:p>
            <a:pPr marL="228600" indent="-228600">
              <a:buAutoNum type="alphaLcParenR"/>
            </a:pPr>
            <a:r>
              <a:rPr lang="en-GB" sz="1200" dirty="0"/>
              <a:t>Work experience co-ordinators</a:t>
            </a:r>
          </a:p>
          <a:p>
            <a:r>
              <a:rPr lang="en-GB" sz="1200" b="1" dirty="0"/>
              <a:t>3</a:t>
            </a:r>
            <a:r>
              <a:rPr lang="en-GB" sz="1200" dirty="0"/>
              <a:t>. </a:t>
            </a:r>
            <a:r>
              <a:rPr lang="en-GB" sz="1200" b="1" dirty="0"/>
              <a:t>Time for reflection on what is achievable and realistic</a:t>
            </a:r>
          </a:p>
          <a:p>
            <a:pPr marL="228600" indent="-228600">
              <a:buAutoNum type="alphaLcParenR"/>
            </a:pPr>
            <a:r>
              <a:rPr lang="en-GB" sz="1200" dirty="0"/>
              <a:t>When do you want to complete your goal?</a:t>
            </a:r>
          </a:p>
          <a:p>
            <a:pPr marL="228600" indent="-228600">
              <a:buAutoNum type="alphaLcParenR"/>
            </a:pPr>
            <a:r>
              <a:rPr lang="en-GB" sz="1200" dirty="0"/>
              <a:t>When do you have to complete your goal?</a:t>
            </a:r>
          </a:p>
          <a:p>
            <a:pPr marL="228600" indent="-228600">
              <a:buAutoNum type="alphaLcParenR"/>
            </a:pPr>
            <a:r>
              <a:rPr lang="en-GB" sz="1200" dirty="0"/>
              <a:t>What could stop you completing your goal?</a:t>
            </a:r>
          </a:p>
          <a:p>
            <a:pPr marL="228600" indent="-228600">
              <a:buAutoNum type="alphaLcParenR"/>
            </a:pPr>
            <a:r>
              <a:rPr lang="en-GB" sz="1200" dirty="0"/>
              <a:t>Will you get it done on time?</a:t>
            </a:r>
          </a:p>
          <a:p>
            <a:pPr marL="228600" indent="-228600">
              <a:buAutoNum type="alphaLcParenR"/>
            </a:pPr>
            <a:r>
              <a:rPr lang="en-GB" sz="1200" dirty="0"/>
              <a:t>Are you keen to get it done on time?</a:t>
            </a:r>
          </a:p>
          <a:p>
            <a:r>
              <a:rPr lang="en-GB" sz="1200" b="1" dirty="0"/>
              <a:t>4. Finding out about possible progression opportunities</a:t>
            </a:r>
          </a:p>
          <a:p>
            <a:pPr marL="228600" indent="-228600">
              <a:buAutoNum type="alphaLcParenR"/>
            </a:pPr>
            <a:r>
              <a:rPr lang="en-GB" sz="1200" dirty="0"/>
              <a:t>Further learning</a:t>
            </a:r>
          </a:p>
          <a:p>
            <a:pPr marL="228600" indent="-228600">
              <a:buAutoNum type="alphaLcParenR"/>
            </a:pPr>
            <a:r>
              <a:rPr lang="en-GB" sz="1200" dirty="0"/>
              <a:t>Work opportunities</a:t>
            </a:r>
          </a:p>
          <a:p>
            <a:pPr marL="228600" indent="-228600">
              <a:buAutoNum type="alphaLcParenR"/>
            </a:pPr>
            <a:r>
              <a:rPr lang="en-GB" sz="1200" dirty="0"/>
              <a:t>Apprenticeships</a:t>
            </a:r>
          </a:p>
          <a:p>
            <a:r>
              <a:rPr lang="en-GB" sz="1200" b="1" dirty="0"/>
              <a:t>5. Opportunities for further learning</a:t>
            </a:r>
          </a:p>
          <a:p>
            <a:pPr marL="228600" indent="-228600">
              <a:buAutoNum type="alphaLcParenR"/>
            </a:pPr>
            <a:r>
              <a:rPr lang="en-GB" sz="1200" dirty="0"/>
              <a:t>Print out of learning from internet site</a:t>
            </a:r>
          </a:p>
          <a:p>
            <a:pPr marL="228600" indent="-228600">
              <a:buAutoNum type="alphaLcParenR"/>
            </a:pPr>
            <a:r>
              <a:rPr lang="en-GB" sz="1200" dirty="0"/>
              <a:t>College prospectus</a:t>
            </a:r>
          </a:p>
          <a:p>
            <a:pPr marL="228600" indent="-228600">
              <a:buAutoNum type="alphaLcParenR"/>
            </a:pPr>
            <a:r>
              <a:rPr lang="en-GB" sz="1200" dirty="0"/>
              <a:t>Newspaper article</a:t>
            </a:r>
          </a:p>
          <a:p>
            <a:r>
              <a:rPr lang="en-GB" sz="1200" b="1" dirty="0"/>
              <a:t>6. Local sources for information about work</a:t>
            </a:r>
          </a:p>
          <a:p>
            <a:r>
              <a:rPr lang="en-GB" sz="1200" dirty="0"/>
              <a:t>a) Newspapers, magazines, adverts, job centres, library</a:t>
            </a:r>
          </a:p>
        </p:txBody>
      </p:sp>
      <p:sp>
        <p:nvSpPr>
          <p:cNvPr id="13" name="Star: 5 Points 12">
            <a:extLst>
              <a:ext uri="{FF2B5EF4-FFF2-40B4-BE49-F238E27FC236}">
                <a16:creationId xmlns:a16="http://schemas.microsoft.com/office/drawing/2014/main" id="{D455F87C-CC03-4CEB-B535-D42063C2F908}"/>
              </a:ext>
            </a:extLst>
          </p:cNvPr>
          <p:cNvSpPr/>
          <p:nvPr/>
        </p:nvSpPr>
        <p:spPr>
          <a:xfrm rot="20263763">
            <a:off x="-41306" y="16645"/>
            <a:ext cx="1513418" cy="147913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Key words</a:t>
            </a:r>
          </a:p>
        </p:txBody>
      </p:sp>
      <p:pic>
        <p:nvPicPr>
          <p:cNvPr id="31" name="Picture 30">
            <a:extLst>
              <a:ext uri="{FF2B5EF4-FFF2-40B4-BE49-F238E27FC236}">
                <a16:creationId xmlns:a16="http://schemas.microsoft.com/office/drawing/2014/main" id="{3FEFBBED-F3B1-4E47-9DE8-A8DFC766DE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8615" y="5261360"/>
            <a:ext cx="1571471" cy="1498172"/>
          </a:xfrm>
          <a:prstGeom prst="rect">
            <a:avLst/>
          </a:prstGeom>
        </p:spPr>
      </p:pic>
      <p:pic>
        <p:nvPicPr>
          <p:cNvPr id="34" name="Picture 33">
            <a:extLst>
              <a:ext uri="{FF2B5EF4-FFF2-40B4-BE49-F238E27FC236}">
                <a16:creationId xmlns:a16="http://schemas.microsoft.com/office/drawing/2014/main" id="{1A2B28D7-987D-4700-9BE0-B81F35E1F3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632" y="3225925"/>
            <a:ext cx="1602501" cy="1200329"/>
          </a:xfrm>
          <a:prstGeom prst="rect">
            <a:avLst/>
          </a:prstGeom>
        </p:spPr>
      </p:pic>
      <p:sp>
        <p:nvSpPr>
          <p:cNvPr id="35" name="TextBox 34">
            <a:extLst>
              <a:ext uri="{FF2B5EF4-FFF2-40B4-BE49-F238E27FC236}">
                <a16:creationId xmlns:a16="http://schemas.microsoft.com/office/drawing/2014/main" id="{68C331F1-C0E0-43EC-8511-1FB4E469DAC1}"/>
              </a:ext>
            </a:extLst>
          </p:cNvPr>
          <p:cNvSpPr txBox="1"/>
          <p:nvPr/>
        </p:nvSpPr>
        <p:spPr>
          <a:xfrm>
            <a:off x="112542" y="1773551"/>
            <a:ext cx="1219876" cy="784830"/>
          </a:xfrm>
          <a:prstGeom prst="rect">
            <a:avLst/>
          </a:prstGeom>
          <a:solidFill>
            <a:srgbClr val="92D050"/>
          </a:solidFill>
        </p:spPr>
        <p:txBody>
          <a:bodyPr wrap="square" rtlCol="0">
            <a:spAutoFit/>
          </a:bodyPr>
          <a:lstStyle/>
          <a:p>
            <a:pPr marL="171450" indent="-171450">
              <a:buFont typeface="Arial" panose="020B0604020202020204" pitchFamily="34" charset="0"/>
              <a:buChar char="•"/>
            </a:pPr>
            <a:r>
              <a:rPr lang="en-GB" sz="900" dirty="0"/>
              <a:t>Progression</a:t>
            </a:r>
          </a:p>
          <a:p>
            <a:pPr marL="171450" indent="-171450">
              <a:buFont typeface="Arial" panose="020B0604020202020204" pitchFamily="34" charset="0"/>
              <a:buChar char="•"/>
            </a:pPr>
            <a:r>
              <a:rPr lang="en-GB" sz="900" dirty="0"/>
              <a:t>Goals</a:t>
            </a:r>
          </a:p>
          <a:p>
            <a:pPr marL="171450" indent="-171450">
              <a:buFont typeface="Arial" panose="020B0604020202020204" pitchFamily="34" charset="0"/>
              <a:buChar char="•"/>
            </a:pPr>
            <a:r>
              <a:rPr lang="en-GB" sz="900" dirty="0"/>
              <a:t>SMART goals</a:t>
            </a:r>
          </a:p>
          <a:p>
            <a:pPr marL="171450" indent="-171450">
              <a:buFont typeface="Arial" panose="020B0604020202020204" pitchFamily="34" charset="0"/>
              <a:buChar char="•"/>
            </a:pPr>
            <a:r>
              <a:rPr lang="en-GB" sz="900" dirty="0"/>
              <a:t>Skills audit</a:t>
            </a:r>
          </a:p>
          <a:p>
            <a:pPr marL="171450" indent="-171450">
              <a:buFont typeface="Arial" panose="020B0604020202020204" pitchFamily="34" charset="0"/>
              <a:buChar char="•"/>
            </a:pPr>
            <a:r>
              <a:rPr lang="en-GB" sz="900" dirty="0"/>
              <a:t>Behaviours</a:t>
            </a:r>
          </a:p>
        </p:txBody>
      </p:sp>
    </p:spTree>
    <p:extLst>
      <p:ext uri="{BB962C8B-B14F-4D97-AF65-F5344CB8AC3E}">
        <p14:creationId xmlns:p14="http://schemas.microsoft.com/office/powerpoint/2010/main" val="2041130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fe714ad-ba6e-44c8-8054-2d8c61155a96" xsi:nil="true"/>
    <lcf76f155ced4ddcb4097134ff3c332f xmlns="7166ef60-7adb-4207-9a0e-abc6e901d78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515FD5EE3167945AB1A9B30D4F288CF" ma:contentTypeVersion="19" ma:contentTypeDescription="Create a new document." ma:contentTypeScope="" ma:versionID="8301bf9595c5d1645c9ac5037105877e">
  <xsd:schema xmlns:xsd="http://www.w3.org/2001/XMLSchema" xmlns:xs="http://www.w3.org/2001/XMLSchema" xmlns:p="http://schemas.microsoft.com/office/2006/metadata/properties" xmlns:ns2="ffe714ad-ba6e-44c8-8054-2d8c61155a96" xmlns:ns3="7166ef60-7adb-4207-9a0e-abc6e901d78b" targetNamespace="http://schemas.microsoft.com/office/2006/metadata/properties" ma:root="true" ma:fieldsID="592de72f74f43b90dc05dd9f8bd11bc0" ns2:_="" ns3:_="">
    <xsd:import namespace="ffe714ad-ba6e-44c8-8054-2d8c61155a96"/>
    <xsd:import namespace="7166ef60-7adb-4207-9a0e-abc6e901d78b"/>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e714ad-ba6e-44c8-8054-2d8c61155a9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6" nillable="true" ma:displayName="Taxonomy Catch All Column" ma:hidden="true" ma:list="{03a692e2-b4de-448e-a6ae-92b31f42d775}" ma:internalName="TaxCatchAll" ma:showField="CatchAllData" ma:web="ffe714ad-ba6e-44c8-8054-2d8c61155a9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166ef60-7adb-4207-9a0e-abc6e901d78b"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8e10d388-7655-406b-a7b1-7fd83d958ac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2BC3CB-1FBB-4179-932A-C984EA9CC187}">
  <ds:schemaRefs>
    <ds:schemaRef ds:uri="34499d05-c8a1-4adf-87d9-303468d1fc86"/>
    <ds:schemaRef ds:uri="http://purl.org/dc/elements/1.1/"/>
    <ds:schemaRef ds:uri="http://www.w3.org/XML/1998/namespace"/>
    <ds:schemaRef ds:uri="http://purl.org/dc/term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C2A17A57-73A2-45F2-AAC9-BE675A82C7F2}">
  <ds:schemaRefs>
    <ds:schemaRef ds:uri="http://schemas.microsoft.com/sharepoint/v3/contenttype/forms"/>
  </ds:schemaRefs>
</ds:datastoreItem>
</file>

<file path=customXml/itemProps3.xml><?xml version="1.0" encoding="utf-8"?>
<ds:datastoreItem xmlns:ds="http://schemas.openxmlformats.org/officeDocument/2006/customXml" ds:itemID="{4EE6EE46-F1D6-4D82-8694-2B0F08A4E48E}"/>
</file>

<file path=docProps/app.xml><?xml version="1.0" encoding="utf-8"?>
<Properties xmlns="http://schemas.openxmlformats.org/officeDocument/2006/extended-properties" xmlns:vt="http://schemas.openxmlformats.org/officeDocument/2006/docPropsVTypes">
  <TotalTime>2787</TotalTime>
  <Words>406</Words>
  <Application>Microsoft Office PowerPoint</Application>
  <PresentationFormat>Widescreen</PresentationFormat>
  <Paragraphs>50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 Taylor</dc:creator>
  <cp:lastModifiedBy>Anita Taylor</cp:lastModifiedBy>
  <cp:revision>15</cp:revision>
  <dcterms:created xsi:type="dcterms:W3CDTF">2020-09-23T14:25:38Z</dcterms:created>
  <dcterms:modified xsi:type="dcterms:W3CDTF">2022-04-26T15:14:51Z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0x010100D515FD5EE3167945AB1A9B30D4F288CF</vt:lpwstr>
  </property>
</Properties>
</file>