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7" r:id="rId5"/>
  </p:sldIdLst>
  <p:sldSz cx="9720263" cy="17640300"/>
  <p:notesSz cx="9926638" cy="14355763"/>
  <p:defaultTextStyle>
    <a:defPPr>
      <a:defRPr lang="en-US"/>
    </a:defPPr>
    <a:lvl1pPr algn="l" defTabSz="10937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546100" indent="-88900" algn="l" defTabSz="10937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093788" indent="-179388" algn="l" defTabSz="10937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641475" indent="-269875" algn="l" defTabSz="10937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187575" indent="-358775" algn="l" defTabSz="10937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556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22C"/>
    <a:srgbClr val="00FFCC"/>
    <a:srgbClr val="00B800"/>
    <a:srgbClr val="00CC00"/>
    <a:srgbClr val="00FF00"/>
    <a:srgbClr val="00B050"/>
    <a:srgbClr val="144856"/>
    <a:srgbClr val="175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D690D-B432-BC4C-88C9-A1D4B9D3ED44}" v="2" dt="2022-04-06T15:18:35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2731" y="67"/>
      </p:cViewPr>
      <p:guideLst>
        <p:guide orient="horz" pos="5556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A99659-4E17-465F-8933-89200B0C1B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40" tIns="66369" rIns="132740" bIns="66369" rtlCol="0"/>
          <a:lstStyle>
            <a:lvl1pPr algn="l" defTabSz="1588814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FFEDC-5AF0-4F14-8268-1C21BE2452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718592"/>
          </a:xfrm>
          <a:prstGeom prst="rect">
            <a:avLst/>
          </a:prstGeom>
        </p:spPr>
        <p:txBody>
          <a:bodyPr vert="horz" lIns="132740" tIns="66369" rIns="132740" bIns="66369" rtlCol="0"/>
          <a:lstStyle>
            <a:lvl1pPr algn="r" defTabSz="1588814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fld id="{63855C41-E1C6-4051-BD88-0BD13E02BC06}" type="datetimeFigureOut">
              <a:rPr lang="en-US"/>
              <a:pPr>
                <a:defRPr/>
              </a:pPr>
              <a:t>11/8/2022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16F96D-353E-4F45-97ED-A5818D7630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29025" y="1795463"/>
            <a:ext cx="266858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40" tIns="66369" rIns="132740" bIns="6636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2946EE-4454-42CB-AEB8-E5C749B60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2" y="6908125"/>
            <a:ext cx="7942238" cy="5652309"/>
          </a:xfrm>
          <a:prstGeom prst="rect">
            <a:avLst/>
          </a:prstGeom>
        </p:spPr>
        <p:txBody>
          <a:bodyPr vert="horz" lIns="132740" tIns="66369" rIns="132740" bIns="6636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F664A-89B6-45D7-8A06-A9038DF218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40" tIns="66369" rIns="132740" bIns="66369" rtlCol="0" anchor="b"/>
          <a:lstStyle>
            <a:lvl1pPr algn="l" defTabSz="1588814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1C1D9-DB61-4EE4-BC03-E0B170F82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1697" y="13637171"/>
            <a:ext cx="4302625" cy="718592"/>
          </a:xfrm>
          <a:prstGeom prst="rect">
            <a:avLst/>
          </a:prstGeom>
        </p:spPr>
        <p:txBody>
          <a:bodyPr vert="horz" wrap="square" lIns="132740" tIns="66369" rIns="132740" bIns="66369" numCol="1" anchor="b" anchorCtr="0" compatLnSpc="1">
            <a:prstTxWarp prst="textNoShape">
              <a:avLst/>
            </a:prstTxWarp>
          </a:bodyPr>
          <a:lstStyle>
            <a:lvl1pPr algn="r">
              <a:defRPr sz="1700"/>
            </a:lvl1pPr>
          </a:lstStyle>
          <a:p>
            <a:fld id="{084ECC27-036F-499F-BA36-EF2715A713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5138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0275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541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60550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E93D99D-A0EC-4C1B-8B21-8D52B503E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6F3D1-3201-45BF-99F5-A25D44200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510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2677C02-E089-4C94-8ACE-EDAEF00211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78516" indent="-41481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59255" indent="-331852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22956" indent="-331852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86660" indent="-331852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50361" indent="-331852" defTabSz="158781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14065" indent="-331852" defTabSz="158781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977767" indent="-331852" defTabSz="158781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41469" indent="-331852" defTabSz="158781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62655CE4-D43B-4E05-A78D-641C02EA10D4}" type="slidenum">
              <a:rPr lang="en-US" altLang="en-US" sz="1700"/>
              <a:pPr eaLnBrk="1" hangingPunct="1"/>
              <a:t>1</a:t>
            </a:fld>
            <a:endParaRPr lang="en-US" altLang="en-US" sz="1700"/>
          </a:p>
        </p:txBody>
      </p:sp>
    </p:spTree>
    <p:extLst>
      <p:ext uri="{BB962C8B-B14F-4D97-AF65-F5344CB8AC3E}">
        <p14:creationId xmlns:p14="http://schemas.microsoft.com/office/powerpoint/2010/main" val="55386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BDEC8-7776-4BD9-94FC-952A9687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50689-8348-40AB-8024-6D9833C0C22C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1E88-D5CC-4C32-A1A0-11BF66F5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A929-0B91-4F0B-93B1-AF18FF4A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29528-573D-4C56-AFC1-E5E71C3FED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65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6C342-CAD2-4D7A-A35C-379FD02A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C01C-8375-44C4-8CDF-B1B8C491AAF6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5E7B2-8BBD-45ED-BA29-6429DF46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03EF-B869-4299-AEA3-00BF5E05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D1EED-DD41-405A-852C-5702EEB112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1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96A75-51BA-4866-A8A1-DB78831D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95B5-0612-4491-9750-89C6F3581635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6131-AFCD-45B4-BD58-FB54D4CC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FD20B-8F9F-4AF9-A664-327110FA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C011-E1B4-42C2-9C68-AD9612F254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319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9A373-E54A-4E2B-BBE9-68228FAC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7B6E-343C-47A1-80D8-FE317BA230F8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5E084-10AE-4A2D-8C9E-9C023625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B736E-406E-4282-9296-31D22F43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9B552-3DD3-4175-A226-F7405B1C7C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030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AD48E-1F98-4340-97CF-C3BBF1D2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096C7-2361-4768-96D2-1CC0F9B06F0C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1B373-0335-4F11-B999-391126AD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F6FA1-3E07-4238-98ED-5E0F2569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B0B12-399A-4526-99A2-AA97F19F27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495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0FCEF5-B9C1-4CD4-BEA5-1B46D48D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4DCD8-734C-4B9F-BC3E-66A9CEBC4803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B310ED-EB2C-45B0-86BE-4E695BB6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F5C82A-B40E-43CB-9074-66934B47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56C08-9EF3-48D2-A5F8-5DFCCB8EC3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882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E4CD68-3FA3-4DE9-831B-BC425F10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5CBE-F1C3-431A-983D-6ED9606BBFDB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26C49-FBB6-4760-97FE-F3E23461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C3DE7F-73B4-4DF4-AC2F-62D90A97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4FB95-2C14-43DB-AC8F-019C2035BC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16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BCC6B9-DEA6-48FA-B2D5-8B74320C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C32E-F221-4D1D-8B93-633D8E540C0E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C1290F-A21C-466B-AC47-B767226A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4B3345-3BE4-45FD-8B3F-5248CBF5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4AAF8-D935-42DF-B3C3-CB2F709A5B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98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262BC2-9F08-4DC7-800F-5A225A4A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4F56-4C7B-4670-8495-1F995606A77A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49C6CC-B87F-449B-B9BE-2BE91A08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6EDD05-1055-4CA7-8A73-8E43E179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0A30-71CC-4FB0-87AB-E5C760C544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557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846B9D-C5A4-489A-AE28-A0E53F2A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7E030-AFD9-4A32-8D27-F0B19D8E4F7B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18BA78-3040-4D60-8FB4-E0872B3B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1936AC-0EA2-4682-9230-D1297CC8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2299A-1438-4288-B342-B53F9EBC0B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442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rtlCol="0">
            <a:normAutofit/>
          </a:bodyPr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AA5B38-0A08-4497-A724-62A8B942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5A0DC-BCF3-4BFD-87F3-CE0A0154E512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22E043-6002-43A2-A440-CE1A410E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8021DE-8B69-4029-A140-5A3BEB17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C4705-EBD0-48F1-81A4-13887CB2D3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110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CF5F577-0872-45BC-8086-63AA5945E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8338" y="939800"/>
            <a:ext cx="8383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36EB07F-A7AA-4D4A-AE1F-804C9B7B4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8338" y="4695825"/>
            <a:ext cx="8383587" cy="1119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A878D-6A61-4877-9575-9D2FDF944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338" y="16349663"/>
            <a:ext cx="2187575" cy="93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94475" eaLnBrk="1" fontAlgn="auto" hangingPunct="1">
              <a:spcBef>
                <a:spcPts val="0"/>
              </a:spcBef>
              <a:spcAft>
                <a:spcPts val="0"/>
              </a:spcAft>
              <a:defRPr sz="127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70160F-E00A-4D18-9541-12A69FACA95E}" type="datetimeFigureOut">
              <a:rPr lang="en-GB"/>
              <a:pPr>
                <a:defRPr/>
              </a:pPr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F43CB-D355-4C9C-AFA0-89DE3A82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9450" y="16349663"/>
            <a:ext cx="3281363" cy="93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94475" eaLnBrk="1" fontAlgn="auto" hangingPunct="1">
              <a:spcBef>
                <a:spcPts val="0"/>
              </a:spcBef>
              <a:spcAft>
                <a:spcPts val="0"/>
              </a:spcAft>
              <a:defRPr sz="1276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45B3E-3FAF-438B-9F19-4D4C588EC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4350" y="16349663"/>
            <a:ext cx="2187575" cy="939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13D0CEF-DE75-45B3-AF8D-6E4E73C62EA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2pPr>
      <a:lvl3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3pPr>
      <a:lvl4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4pPr>
      <a:lvl5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2888" indent="-242888" algn="l" defTabSz="971550" rtl="0" eaLnBrk="0" fontAlgn="base" hangingPunct="0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663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438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213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85988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.png"/><Relationship Id="rId21" Type="http://schemas.openxmlformats.org/officeDocument/2006/relationships/image" Target="../media/image19.svg"/><Relationship Id="rId42" Type="http://schemas.openxmlformats.org/officeDocument/2006/relationships/image" Target="../media/image40.jpeg"/><Relationship Id="rId63" Type="http://schemas.openxmlformats.org/officeDocument/2006/relationships/image" Target="../media/image61.png"/><Relationship Id="rId84" Type="http://schemas.openxmlformats.org/officeDocument/2006/relationships/image" Target="../media/image81.png"/><Relationship Id="rId16" Type="http://schemas.openxmlformats.org/officeDocument/2006/relationships/image" Target="../media/image14.png"/><Relationship Id="rId107" Type="http://schemas.openxmlformats.org/officeDocument/2006/relationships/image" Target="../media/image104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jpeg"/><Relationship Id="rId79" Type="http://schemas.openxmlformats.org/officeDocument/2006/relationships/image" Target="../media/image76.jpeg"/><Relationship Id="rId102" Type="http://schemas.openxmlformats.org/officeDocument/2006/relationships/image" Target="../media/image99.png"/><Relationship Id="rId123" Type="http://schemas.openxmlformats.org/officeDocument/2006/relationships/hyperlink" Target="https://svgsilh.com/image/1296299.html" TargetMode="External"/><Relationship Id="rId128" Type="http://schemas.openxmlformats.org/officeDocument/2006/relationships/image" Target="../media/image121.png"/><Relationship Id="rId5" Type="http://schemas.openxmlformats.org/officeDocument/2006/relationships/image" Target="../media/image3.png"/><Relationship Id="rId90" Type="http://schemas.openxmlformats.org/officeDocument/2006/relationships/image" Target="../media/image87.png"/><Relationship Id="rId95" Type="http://schemas.openxmlformats.org/officeDocument/2006/relationships/image" Target="../media/image9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64" Type="http://schemas.openxmlformats.org/officeDocument/2006/relationships/image" Target="../media/image62.jpeg"/><Relationship Id="rId69" Type="http://schemas.openxmlformats.org/officeDocument/2006/relationships/image" Target="../media/image67.jpeg"/><Relationship Id="rId113" Type="http://schemas.openxmlformats.org/officeDocument/2006/relationships/image" Target="../media/image109.png"/><Relationship Id="rId118" Type="http://schemas.openxmlformats.org/officeDocument/2006/relationships/image" Target="../media/image113.png"/><Relationship Id="rId134" Type="http://schemas.openxmlformats.org/officeDocument/2006/relationships/hyperlink" Target="https://pixabay.com/en/treble-clef-staff-notation-plain-304441/" TargetMode="External"/><Relationship Id="rId80" Type="http://schemas.openxmlformats.org/officeDocument/2006/relationships/image" Target="../media/image77.gif"/><Relationship Id="rId85" Type="http://schemas.openxmlformats.org/officeDocument/2006/relationships/image" Target="../media/image82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33" Type="http://schemas.openxmlformats.org/officeDocument/2006/relationships/image" Target="../media/image31.gif"/><Relationship Id="rId38" Type="http://schemas.openxmlformats.org/officeDocument/2006/relationships/image" Target="../media/image36.png"/><Relationship Id="rId59" Type="http://schemas.openxmlformats.org/officeDocument/2006/relationships/image" Target="../media/image57.png"/><Relationship Id="rId103" Type="http://schemas.openxmlformats.org/officeDocument/2006/relationships/image" Target="../media/image100.png"/><Relationship Id="rId108" Type="http://schemas.openxmlformats.org/officeDocument/2006/relationships/image" Target="../media/image105.png"/><Relationship Id="rId124" Type="http://schemas.openxmlformats.org/officeDocument/2006/relationships/image" Target="../media/image118.png"/><Relationship Id="rId129" Type="http://schemas.openxmlformats.org/officeDocument/2006/relationships/image" Target="../media/image122.png"/><Relationship Id="rId54" Type="http://schemas.openxmlformats.org/officeDocument/2006/relationships/image" Target="../media/image52.png"/><Relationship Id="rId70" Type="http://schemas.openxmlformats.org/officeDocument/2006/relationships/image" Target="../media/image68.jpeg"/><Relationship Id="rId75" Type="http://schemas.openxmlformats.org/officeDocument/2006/relationships/image" Target="../media/image73.png"/><Relationship Id="rId91" Type="http://schemas.openxmlformats.org/officeDocument/2006/relationships/image" Target="../media/image88.png"/><Relationship Id="rId96" Type="http://schemas.openxmlformats.org/officeDocument/2006/relationships/image" Target="../media/image9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23" Type="http://schemas.openxmlformats.org/officeDocument/2006/relationships/image" Target="../media/image21.svg"/><Relationship Id="rId28" Type="http://schemas.openxmlformats.org/officeDocument/2006/relationships/image" Target="../media/image26.svg"/><Relationship Id="rId49" Type="http://schemas.openxmlformats.org/officeDocument/2006/relationships/image" Target="../media/image47.png"/><Relationship Id="rId114" Type="http://schemas.openxmlformats.org/officeDocument/2006/relationships/image" Target="../media/image110.png"/><Relationship Id="rId119" Type="http://schemas.openxmlformats.org/officeDocument/2006/relationships/image" Target="../media/image114.png"/><Relationship Id="rId44" Type="http://schemas.openxmlformats.org/officeDocument/2006/relationships/image" Target="../media/image42.png"/><Relationship Id="rId60" Type="http://schemas.openxmlformats.org/officeDocument/2006/relationships/image" Target="../media/image58.jpeg"/><Relationship Id="rId65" Type="http://schemas.openxmlformats.org/officeDocument/2006/relationships/image" Target="../media/image63.jpeg"/><Relationship Id="rId81" Type="http://schemas.openxmlformats.org/officeDocument/2006/relationships/image" Target="../media/image78.png"/><Relationship Id="rId86" Type="http://schemas.openxmlformats.org/officeDocument/2006/relationships/image" Target="../media/image83.jpeg"/><Relationship Id="rId130" Type="http://schemas.openxmlformats.org/officeDocument/2006/relationships/image" Target="../media/image123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109" Type="http://schemas.openxmlformats.org/officeDocument/2006/relationships/image" Target="../media/image106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openxmlformats.org/officeDocument/2006/relationships/image" Target="../media/image94.png"/><Relationship Id="rId104" Type="http://schemas.openxmlformats.org/officeDocument/2006/relationships/image" Target="../media/image101.png"/><Relationship Id="rId120" Type="http://schemas.openxmlformats.org/officeDocument/2006/relationships/image" Target="../media/image115.png"/><Relationship Id="rId125" Type="http://schemas.openxmlformats.org/officeDocument/2006/relationships/image" Target="../media/image119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92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jpeg"/><Relationship Id="rId87" Type="http://schemas.openxmlformats.org/officeDocument/2006/relationships/image" Target="../media/image84.png"/><Relationship Id="rId110" Type="http://schemas.openxmlformats.org/officeDocument/2006/relationships/image" Target="../media/image107.png"/><Relationship Id="rId115" Type="http://schemas.openxmlformats.org/officeDocument/2006/relationships/hyperlink" Target="http://www.pngall.com/bass-guitar-png" TargetMode="External"/><Relationship Id="rId131" Type="http://schemas.openxmlformats.org/officeDocument/2006/relationships/image" Target="../media/image124.png"/><Relationship Id="rId61" Type="http://schemas.openxmlformats.org/officeDocument/2006/relationships/image" Target="../media/image59.jpeg"/><Relationship Id="rId82" Type="http://schemas.openxmlformats.org/officeDocument/2006/relationships/image" Target="../media/image79.jpe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56" Type="http://schemas.openxmlformats.org/officeDocument/2006/relationships/image" Target="../media/image54.png"/><Relationship Id="rId77" Type="http://schemas.openxmlformats.org/officeDocument/2006/relationships/image" Target="../media/image75.jpeg"/><Relationship Id="rId100" Type="http://schemas.openxmlformats.org/officeDocument/2006/relationships/image" Target="../media/image97.png"/><Relationship Id="rId105" Type="http://schemas.openxmlformats.org/officeDocument/2006/relationships/image" Target="../media/image102.png"/><Relationship Id="rId126" Type="http://schemas.openxmlformats.org/officeDocument/2006/relationships/hyperlink" Target="https://en.wikipedia.org/wiki/Jazz_(company)" TargetMode="External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93" Type="http://schemas.openxmlformats.org/officeDocument/2006/relationships/image" Target="../media/image90.gif"/><Relationship Id="rId98" Type="http://schemas.openxmlformats.org/officeDocument/2006/relationships/image" Target="../media/image95.png"/><Relationship Id="rId121" Type="http://schemas.openxmlformats.org/officeDocument/2006/relationships/image" Target="../media/image116.png"/><Relationship Id="rId3" Type="http://schemas.openxmlformats.org/officeDocument/2006/relationships/image" Target="../media/image1.png"/><Relationship Id="rId25" Type="http://schemas.openxmlformats.org/officeDocument/2006/relationships/image" Target="../media/image23.svg"/><Relationship Id="rId46" Type="http://schemas.openxmlformats.org/officeDocument/2006/relationships/image" Target="../media/image44.png"/><Relationship Id="rId67" Type="http://schemas.openxmlformats.org/officeDocument/2006/relationships/image" Target="../media/image65.png"/><Relationship Id="rId116" Type="http://schemas.openxmlformats.org/officeDocument/2006/relationships/image" Target="../media/image111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62" Type="http://schemas.openxmlformats.org/officeDocument/2006/relationships/image" Target="../media/image60.jpeg"/><Relationship Id="rId83" Type="http://schemas.openxmlformats.org/officeDocument/2006/relationships/image" Target="../media/image80.jpeg"/><Relationship Id="rId88" Type="http://schemas.openxmlformats.org/officeDocument/2006/relationships/image" Target="../media/image85.png"/><Relationship Id="rId111" Type="http://schemas.openxmlformats.org/officeDocument/2006/relationships/image" Target="../media/image108.png"/><Relationship Id="rId132" Type="http://schemas.openxmlformats.org/officeDocument/2006/relationships/hyperlink" Target="https://pixabay.com/en/bass-clef-musical-notes-symbols-23998/" TargetMode="External"/><Relationship Id="rId15" Type="http://schemas.openxmlformats.org/officeDocument/2006/relationships/image" Target="../media/image13.png"/><Relationship Id="rId36" Type="http://schemas.openxmlformats.org/officeDocument/2006/relationships/image" Target="../media/image34.png"/><Relationship Id="rId57" Type="http://schemas.openxmlformats.org/officeDocument/2006/relationships/image" Target="../media/image55.png"/><Relationship Id="rId106" Type="http://schemas.openxmlformats.org/officeDocument/2006/relationships/image" Target="../media/image103.png"/><Relationship Id="rId127" Type="http://schemas.openxmlformats.org/officeDocument/2006/relationships/image" Target="../media/image120.png"/><Relationship Id="rId10" Type="http://schemas.openxmlformats.org/officeDocument/2006/relationships/image" Target="../media/image8.png"/><Relationship Id="rId31" Type="http://schemas.openxmlformats.org/officeDocument/2006/relationships/image" Target="../media/image29.svg"/><Relationship Id="rId52" Type="http://schemas.openxmlformats.org/officeDocument/2006/relationships/image" Target="../media/image50.svg"/><Relationship Id="rId73" Type="http://schemas.openxmlformats.org/officeDocument/2006/relationships/image" Target="../media/image71.jpeg"/><Relationship Id="rId78" Type="http://schemas.openxmlformats.org/officeDocument/2006/relationships/hyperlink" Target="https://blogs.commons.georgetown.edu/cctp-748-spring2013/2013/03/13/folk-music/" TargetMode="External"/><Relationship Id="rId94" Type="http://schemas.openxmlformats.org/officeDocument/2006/relationships/image" Target="../media/image91.png"/><Relationship Id="rId99" Type="http://schemas.openxmlformats.org/officeDocument/2006/relationships/image" Target="../media/image96.gif"/><Relationship Id="rId101" Type="http://schemas.openxmlformats.org/officeDocument/2006/relationships/image" Target="../media/image98.png"/><Relationship Id="rId122" Type="http://schemas.openxmlformats.org/officeDocument/2006/relationships/image" Target="../media/image117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26" Type="http://schemas.openxmlformats.org/officeDocument/2006/relationships/image" Target="../media/image24.png"/><Relationship Id="rId47" Type="http://schemas.openxmlformats.org/officeDocument/2006/relationships/image" Target="../media/image45.png"/><Relationship Id="rId68" Type="http://schemas.openxmlformats.org/officeDocument/2006/relationships/image" Target="../media/image66.png"/><Relationship Id="rId89" Type="http://schemas.openxmlformats.org/officeDocument/2006/relationships/image" Target="../media/image86.png"/><Relationship Id="rId112" Type="http://schemas.openxmlformats.org/officeDocument/2006/relationships/hyperlink" Target="https://pixabay.com/en/cannon-ancient-army-fight-old-war-159503/" TargetMode="External"/><Relationship Id="rId133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BB622F1C-D31E-407E-9F6A-B208A61F51FA}"/>
              </a:ext>
            </a:extLst>
          </p:cNvPr>
          <p:cNvSpPr/>
          <p:nvPr/>
        </p:nvSpPr>
        <p:spPr>
          <a:xfrm rot="16200000">
            <a:off x="722268" y="13487559"/>
            <a:ext cx="2779713" cy="2193925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58AAA35-ABE9-4F25-B884-DC654315AEB6}"/>
              </a:ext>
            </a:extLst>
          </p:cNvPr>
          <p:cNvSpPr/>
          <p:nvPr/>
        </p:nvSpPr>
        <p:spPr>
          <a:xfrm>
            <a:off x="3209087" y="15358427"/>
            <a:ext cx="526415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930923A5-7F19-4A59-BF64-D56226D8F729}"/>
              </a:ext>
            </a:extLst>
          </p:cNvPr>
          <p:cNvSpPr/>
          <p:nvPr/>
        </p:nvSpPr>
        <p:spPr>
          <a:xfrm rot="5400000" flipH="1">
            <a:off x="6486096" y="11248296"/>
            <a:ext cx="2890838" cy="2225675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FECA8C3-E131-4CBF-B2A1-067B9E4A54EE}"/>
              </a:ext>
            </a:extLst>
          </p:cNvPr>
          <p:cNvSpPr/>
          <p:nvPr/>
        </p:nvSpPr>
        <p:spPr>
          <a:xfrm>
            <a:off x="2107362" y="13193077"/>
            <a:ext cx="5842000" cy="622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1CA3438C-3F21-4F86-8C87-7EFB1C9A8394}"/>
              </a:ext>
            </a:extLst>
          </p:cNvPr>
          <p:cNvSpPr/>
          <p:nvPr/>
        </p:nvSpPr>
        <p:spPr>
          <a:xfrm rot="5400000" flipH="1">
            <a:off x="6415571" y="6782858"/>
            <a:ext cx="2846387" cy="235373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C6390BF-C5B0-44D9-A9D9-DF04ADE98306}"/>
              </a:ext>
            </a:extLst>
          </p:cNvPr>
          <p:cNvSpPr/>
          <p:nvPr/>
        </p:nvSpPr>
        <p:spPr>
          <a:xfrm>
            <a:off x="2155191" y="8751679"/>
            <a:ext cx="5961062" cy="628650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DB2BC7E6-ACD5-462B-8AEC-6C108FE49036}"/>
              </a:ext>
            </a:extLst>
          </p:cNvPr>
          <p:cNvSpPr/>
          <p:nvPr/>
        </p:nvSpPr>
        <p:spPr>
          <a:xfrm>
            <a:off x="7982699" y="15172690"/>
            <a:ext cx="841375" cy="903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D8C0F3-BB49-40A7-A819-C7E25914D685}"/>
              </a:ext>
            </a:extLst>
          </p:cNvPr>
          <p:cNvSpPr/>
          <p:nvPr/>
        </p:nvSpPr>
        <p:spPr>
          <a:xfrm>
            <a:off x="5722835" y="15281434"/>
            <a:ext cx="69850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86743241-712D-44EB-A666-AA034BC8AE75}"/>
              </a:ext>
            </a:extLst>
          </p:cNvPr>
          <p:cNvSpPr/>
          <p:nvPr/>
        </p:nvSpPr>
        <p:spPr>
          <a:xfrm>
            <a:off x="2648511" y="15326125"/>
            <a:ext cx="90488" cy="681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D165842C-E8E0-4757-9977-B0A16C56CC5C}"/>
              </a:ext>
            </a:extLst>
          </p:cNvPr>
          <p:cNvSpPr/>
          <p:nvPr/>
        </p:nvSpPr>
        <p:spPr>
          <a:xfrm rot="3660063">
            <a:off x="670674" y="17125864"/>
            <a:ext cx="90487" cy="681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521DEE49-C65D-4F03-A8FF-B714FE387B0B}"/>
              </a:ext>
            </a:extLst>
          </p:cNvPr>
          <p:cNvSpPr/>
          <p:nvPr/>
        </p:nvSpPr>
        <p:spPr>
          <a:xfrm>
            <a:off x="3136426" y="13169330"/>
            <a:ext cx="61912" cy="684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9227F689-22CD-439D-AB0F-9F2358698E81}"/>
              </a:ext>
            </a:extLst>
          </p:cNvPr>
          <p:cNvSpPr/>
          <p:nvPr/>
        </p:nvSpPr>
        <p:spPr>
          <a:xfrm>
            <a:off x="3559274" y="10854712"/>
            <a:ext cx="66899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376B636A-0689-470F-BBD3-11F69CC62DED}"/>
              </a:ext>
            </a:extLst>
          </p:cNvPr>
          <p:cNvSpPr/>
          <p:nvPr/>
        </p:nvSpPr>
        <p:spPr>
          <a:xfrm rot="5400000">
            <a:off x="8193247" y="8569618"/>
            <a:ext cx="104480" cy="688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2513" name="TextBox 1">
            <a:extLst>
              <a:ext uri="{FF2B5EF4-FFF2-40B4-BE49-F238E27FC236}">
                <a16:creationId xmlns:a16="http://schemas.microsoft.com/office/drawing/2014/main" id="{4EE7F0E5-98B0-47DA-A382-BF25B95B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0" y="2226080"/>
            <a:ext cx="96338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en-US" sz="4000" b="1">
                <a:solidFill>
                  <a:schemeClr val="accent1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 Learning Journey</a:t>
            </a: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6BECC660-8488-448E-9152-3C5F3647A543}"/>
              </a:ext>
            </a:extLst>
          </p:cNvPr>
          <p:cNvSpPr/>
          <p:nvPr/>
        </p:nvSpPr>
        <p:spPr>
          <a:xfrm>
            <a:off x="8080972" y="12120245"/>
            <a:ext cx="1214438" cy="13049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424" name="TextBox 59">
            <a:extLst>
              <a:ext uri="{FF2B5EF4-FFF2-40B4-BE49-F238E27FC236}">
                <a16:creationId xmlns:a16="http://schemas.microsoft.com/office/drawing/2014/main" id="{78F3B2B2-99C6-4AA8-95D1-89AA81BB8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83" y="12463686"/>
            <a:ext cx="841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26" name="TextBox 58">
            <a:extLst>
              <a:ext uri="{FF2B5EF4-FFF2-40B4-BE49-F238E27FC236}">
                <a16:creationId xmlns:a16="http://schemas.microsoft.com/office/drawing/2014/main" id="{2EE52324-AE37-4747-B9AD-35EC8434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662" y="12310121"/>
            <a:ext cx="841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YEAR</a:t>
            </a: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0C1A75DD-D74A-495C-B33C-764FFA7BEBAE}"/>
              </a:ext>
            </a:extLst>
          </p:cNvPr>
          <p:cNvSpPr/>
          <p:nvPr/>
        </p:nvSpPr>
        <p:spPr>
          <a:xfrm>
            <a:off x="7746956" y="15014987"/>
            <a:ext cx="1214438" cy="13049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433" name="TextBox 59">
            <a:extLst>
              <a:ext uri="{FF2B5EF4-FFF2-40B4-BE49-F238E27FC236}">
                <a16:creationId xmlns:a16="http://schemas.microsoft.com/office/drawing/2014/main" id="{CF129AAF-7EBF-4224-AD20-544A1F18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267" y="15367954"/>
            <a:ext cx="841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34" name="TextBox 58">
            <a:extLst>
              <a:ext uri="{FF2B5EF4-FFF2-40B4-BE49-F238E27FC236}">
                <a16:creationId xmlns:a16="http://schemas.microsoft.com/office/drawing/2014/main" id="{0C36E098-CD46-46DF-BFA5-F4199A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646" y="15204863"/>
            <a:ext cx="841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YEAR</a:t>
            </a:r>
          </a:p>
        </p:txBody>
      </p:sp>
      <p:sp>
        <p:nvSpPr>
          <p:cNvPr id="194" name="TextBox 16">
            <a:extLst>
              <a:ext uri="{FF2B5EF4-FFF2-40B4-BE49-F238E27FC236}">
                <a16:creationId xmlns:a16="http://schemas.microsoft.com/office/drawing/2014/main" id="{36158A60-93D2-4150-96CC-8E72F3665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488" y="16087756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The Elements of Music</a:t>
            </a:r>
          </a:p>
        </p:txBody>
      </p:sp>
      <p:sp>
        <p:nvSpPr>
          <p:cNvPr id="203" name="TextBox 16">
            <a:extLst>
              <a:ext uri="{FF2B5EF4-FFF2-40B4-BE49-F238E27FC236}">
                <a16:creationId xmlns:a16="http://schemas.microsoft.com/office/drawing/2014/main" id="{D4CF1727-CCB1-4761-89BA-7C4457BF8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875" y="15047843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Baseline Assessments</a:t>
            </a:r>
          </a:p>
        </p:txBody>
      </p:sp>
      <p:sp>
        <p:nvSpPr>
          <p:cNvPr id="205" name="TextBox 16">
            <a:extLst>
              <a:ext uri="{FF2B5EF4-FFF2-40B4-BE49-F238E27FC236}">
                <a16:creationId xmlns:a16="http://schemas.microsoft.com/office/drawing/2014/main" id="{A3546221-7771-4633-9F34-B78E5E7E1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201" y="16095689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Graphic Notation &amp; Graphic Scores</a:t>
            </a:r>
          </a:p>
        </p:txBody>
      </p:sp>
      <p:sp>
        <p:nvSpPr>
          <p:cNvPr id="209" name="TextBox 16">
            <a:extLst>
              <a:ext uri="{FF2B5EF4-FFF2-40B4-BE49-F238E27FC236}">
                <a16:creationId xmlns:a16="http://schemas.microsoft.com/office/drawing/2014/main" id="{2A524976-7D76-4C79-8E41-CB1A448EC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648" y="16087756"/>
            <a:ext cx="82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Effective Keyboard Performance Technique</a:t>
            </a:r>
          </a:p>
        </p:txBody>
      </p:sp>
      <p:sp>
        <p:nvSpPr>
          <p:cNvPr id="211" name="TextBox 16">
            <a:extLst>
              <a:ext uri="{FF2B5EF4-FFF2-40B4-BE49-F238E27FC236}">
                <a16:creationId xmlns:a16="http://schemas.microsoft.com/office/drawing/2014/main" id="{A8519142-F00D-42E6-93D3-B5C30B243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468" y="14968512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Treble Clef Staff Notation</a:t>
            </a:r>
          </a:p>
        </p:txBody>
      </p:sp>
      <p:sp>
        <p:nvSpPr>
          <p:cNvPr id="213" name="TextBox 16">
            <a:extLst>
              <a:ext uri="{FF2B5EF4-FFF2-40B4-BE49-F238E27FC236}">
                <a16:creationId xmlns:a16="http://schemas.microsoft.com/office/drawing/2014/main" id="{A5B81D7D-9664-4AF0-B6F1-3A4656E8C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790" y="16087756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Melody and Chords (Triads)</a:t>
            </a:r>
          </a:p>
        </p:txBody>
      </p:sp>
      <p:sp>
        <p:nvSpPr>
          <p:cNvPr id="215" name="TextBox 16">
            <a:extLst>
              <a:ext uri="{FF2B5EF4-FFF2-40B4-BE49-F238E27FC236}">
                <a16:creationId xmlns:a16="http://schemas.microsoft.com/office/drawing/2014/main" id="{73B0F10F-B0F7-4FBE-8FA2-87C4415BF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137" y="14985542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Sharps and Flats</a:t>
            </a:r>
          </a:p>
        </p:txBody>
      </p:sp>
      <p:sp>
        <p:nvSpPr>
          <p:cNvPr id="222" name="TextBox 16">
            <a:extLst>
              <a:ext uri="{FF2B5EF4-FFF2-40B4-BE49-F238E27FC236}">
                <a16:creationId xmlns:a16="http://schemas.microsoft.com/office/drawing/2014/main" id="{83432DE1-BB20-4AD1-BDE8-66645531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862" y="16087756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Pulse/Beat</a:t>
            </a:r>
          </a:p>
        </p:txBody>
      </p:sp>
      <p:sp>
        <p:nvSpPr>
          <p:cNvPr id="224" name="TextBox 16">
            <a:extLst>
              <a:ext uri="{FF2B5EF4-FFF2-40B4-BE49-F238E27FC236}">
                <a16:creationId xmlns:a16="http://schemas.microsoft.com/office/drawing/2014/main" id="{9AF07513-B435-4725-ADF9-01AED0529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1" y="14926477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Simple Time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Signatures</a:t>
            </a:r>
          </a:p>
        </p:txBody>
      </p:sp>
      <p:sp>
        <p:nvSpPr>
          <p:cNvPr id="226" name="TextBox 16">
            <a:extLst>
              <a:ext uri="{FF2B5EF4-FFF2-40B4-BE49-F238E27FC236}">
                <a16:creationId xmlns:a16="http://schemas.microsoft.com/office/drawing/2014/main" id="{D9A74A21-5DE1-4CC3-B232-DFA7F1BD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058" y="16087756"/>
            <a:ext cx="8875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Note Durations</a:t>
            </a:r>
          </a:p>
        </p:txBody>
      </p:sp>
      <p:sp>
        <p:nvSpPr>
          <p:cNvPr id="229" name="TextBox 16">
            <a:extLst>
              <a:ext uri="{FF2B5EF4-FFF2-40B4-BE49-F238E27FC236}">
                <a16:creationId xmlns:a16="http://schemas.microsoft.com/office/drawing/2014/main" id="{724E41FA-16C9-41FA-B26C-840D83088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999" y="14744634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Ostinato</a:t>
            </a:r>
          </a:p>
        </p:txBody>
      </p:sp>
      <p:sp>
        <p:nvSpPr>
          <p:cNvPr id="232" name="TextBox 16">
            <a:extLst>
              <a:ext uri="{FF2B5EF4-FFF2-40B4-BE49-F238E27FC236}">
                <a16:creationId xmlns:a16="http://schemas.microsoft.com/office/drawing/2014/main" id="{1AE89A3D-6F96-48F3-A8DD-6C699254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8" y="15562271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Rhythm Grid Notation</a:t>
            </a:r>
          </a:p>
        </p:txBody>
      </p:sp>
      <p:sp>
        <p:nvSpPr>
          <p:cNvPr id="234" name="TextBox 16">
            <a:extLst>
              <a:ext uri="{FF2B5EF4-FFF2-40B4-BE49-F238E27FC236}">
                <a16:creationId xmlns:a16="http://schemas.microsoft.com/office/drawing/2014/main" id="{3B0790D1-4BF8-42DD-9AEE-21B19BC5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083" y="1500097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Cyclic and Polyrhythms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5572D761-75C4-4BE2-80E9-A937BCDE14E4}"/>
              </a:ext>
            </a:extLst>
          </p:cNvPr>
          <p:cNvCxnSpPr>
            <a:cxnSpLocks/>
          </p:cNvCxnSpPr>
          <p:nvPr/>
        </p:nvCxnSpPr>
        <p:spPr>
          <a:xfrm>
            <a:off x="661866" y="14039087"/>
            <a:ext cx="477026" cy="4972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6" name="TextBox 16">
            <a:extLst>
              <a:ext uri="{FF2B5EF4-FFF2-40B4-BE49-F238E27FC236}">
                <a16:creationId xmlns:a16="http://schemas.microsoft.com/office/drawing/2014/main" id="{1CAD0504-9B35-4E4C-95D6-C6F46661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721" y="1272962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String Instruments</a:t>
            </a:r>
          </a:p>
        </p:txBody>
      </p:sp>
      <p:sp>
        <p:nvSpPr>
          <p:cNvPr id="238" name="TextBox 16">
            <a:extLst>
              <a:ext uri="{FF2B5EF4-FFF2-40B4-BE49-F238E27FC236}">
                <a16:creationId xmlns:a16="http://schemas.microsoft.com/office/drawing/2014/main" id="{DAF6A3DB-83F0-401F-A590-ED54FBDD7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495" y="13912261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Performing as an Orchestral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Ensemble</a:t>
            </a: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C4C4B4F-28BD-4DAB-B9C0-21DAC9AA09A7}"/>
              </a:ext>
            </a:extLst>
          </p:cNvPr>
          <p:cNvCxnSpPr>
            <a:cxnSpLocks/>
          </p:cNvCxnSpPr>
          <p:nvPr/>
        </p:nvCxnSpPr>
        <p:spPr>
          <a:xfrm>
            <a:off x="799490" y="13476851"/>
            <a:ext cx="558119" cy="2288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3" name="TextBox 16">
            <a:extLst>
              <a:ext uri="{FF2B5EF4-FFF2-40B4-BE49-F238E27FC236}">
                <a16:creationId xmlns:a16="http://schemas.microsoft.com/office/drawing/2014/main" id="{6EBD2800-FE14-47B5-8F61-54F8E6123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324" y="1272962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Woodwind Instruments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19A7A552-2C19-49BD-9651-66F59BBF22B4}"/>
              </a:ext>
            </a:extLst>
          </p:cNvPr>
          <p:cNvCxnSpPr>
            <a:cxnSpLocks/>
            <a:stCxn id="448" idx="2"/>
          </p:cNvCxnSpPr>
          <p:nvPr/>
        </p:nvCxnSpPr>
        <p:spPr>
          <a:xfrm>
            <a:off x="1306284" y="12968497"/>
            <a:ext cx="402534" cy="435946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5" name="TextBox 16">
            <a:extLst>
              <a:ext uri="{FF2B5EF4-FFF2-40B4-BE49-F238E27FC236}">
                <a16:creationId xmlns:a16="http://schemas.microsoft.com/office/drawing/2014/main" id="{87A448E8-71FB-4650-B33C-1CBAE125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927" y="1272962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Brass Instruments</a:t>
            </a:r>
          </a:p>
        </p:txBody>
      </p:sp>
      <p:sp>
        <p:nvSpPr>
          <p:cNvPr id="249" name="TextBox 16">
            <a:extLst>
              <a:ext uri="{FF2B5EF4-FFF2-40B4-BE49-F238E27FC236}">
                <a16:creationId xmlns:a16="http://schemas.microsoft.com/office/drawing/2014/main" id="{0F5C9620-79D1-44F9-ACA4-E7C7F8475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779" y="1392520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Timbre and Sonority</a:t>
            </a: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EA6EE4E-0B7F-48BD-8BE5-9BA07C062787}"/>
              </a:ext>
            </a:extLst>
          </p:cNvPr>
          <p:cNvCxnSpPr>
            <a:cxnSpLocks/>
          </p:cNvCxnSpPr>
          <p:nvPr/>
        </p:nvCxnSpPr>
        <p:spPr>
          <a:xfrm>
            <a:off x="2440123" y="12916896"/>
            <a:ext cx="0" cy="329791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1" name="TextBox 16">
            <a:extLst>
              <a:ext uri="{FF2B5EF4-FFF2-40B4-BE49-F238E27FC236}">
                <a16:creationId xmlns:a16="http://schemas.microsoft.com/office/drawing/2014/main" id="{84D8127F-F62B-4CBD-BB1F-6965A3B39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03" y="13898467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Percussion Instruments</a:t>
            </a:r>
          </a:p>
        </p:txBody>
      </p:sp>
      <p:sp>
        <p:nvSpPr>
          <p:cNvPr id="254" name="TextBox 16">
            <a:extLst>
              <a:ext uri="{FF2B5EF4-FFF2-40B4-BE49-F238E27FC236}">
                <a16:creationId xmlns:a16="http://schemas.microsoft.com/office/drawing/2014/main" id="{138E959C-1203-4497-A417-9CE1FD5A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715" y="3930726"/>
            <a:ext cx="603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Popular Song Structure</a:t>
            </a:r>
          </a:p>
        </p:txBody>
      </p:sp>
      <p:sp>
        <p:nvSpPr>
          <p:cNvPr id="256" name="TextBox 16">
            <a:extLst>
              <a:ext uri="{FF2B5EF4-FFF2-40B4-BE49-F238E27FC236}">
                <a16:creationId xmlns:a16="http://schemas.microsoft.com/office/drawing/2014/main" id="{3AE7316B-8225-4B27-899F-95B7E4F4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023" y="4017766"/>
            <a:ext cx="862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Lyrics and Song Words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C29352E4-1A05-4BA7-A7CB-2623C9C94865}"/>
              </a:ext>
            </a:extLst>
          </p:cNvPr>
          <p:cNvCxnSpPr>
            <a:cxnSpLocks/>
          </p:cNvCxnSpPr>
          <p:nvPr/>
        </p:nvCxnSpPr>
        <p:spPr>
          <a:xfrm flipV="1">
            <a:off x="8036061" y="13726256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8" name="TextBox 16">
            <a:extLst>
              <a:ext uri="{FF2B5EF4-FFF2-40B4-BE49-F238E27FC236}">
                <a16:creationId xmlns:a16="http://schemas.microsoft.com/office/drawing/2014/main" id="{C9875D74-BB58-412A-83D3-AF6616D8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589" y="5034559"/>
            <a:ext cx="87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Melody and Counter-Melody</a:t>
            </a:r>
          </a:p>
        </p:txBody>
      </p:sp>
      <p:sp>
        <p:nvSpPr>
          <p:cNvPr id="260" name="TextBox 16">
            <a:extLst>
              <a:ext uri="{FF2B5EF4-FFF2-40B4-BE49-F238E27FC236}">
                <a16:creationId xmlns:a16="http://schemas.microsoft.com/office/drawing/2014/main" id="{FF537D0F-41B0-4D5B-ABCD-190A79C5D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794" y="3932335"/>
            <a:ext cx="102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Instruments, Timbres and Sonorities in Songs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0FC03121-1C4D-4941-8E0F-10FBB5C56D4B}"/>
              </a:ext>
            </a:extLst>
          </p:cNvPr>
          <p:cNvCxnSpPr>
            <a:cxnSpLocks/>
          </p:cNvCxnSpPr>
          <p:nvPr/>
        </p:nvCxnSpPr>
        <p:spPr>
          <a:xfrm flipH="1" flipV="1">
            <a:off x="8451735" y="13552255"/>
            <a:ext cx="112253" cy="57677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2" name="TextBox 16">
            <a:extLst>
              <a:ext uri="{FF2B5EF4-FFF2-40B4-BE49-F238E27FC236}">
                <a16:creationId xmlns:a16="http://schemas.microsoft.com/office/drawing/2014/main" id="{C5193089-E457-451B-B840-6BBDF9A29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864" y="5049765"/>
            <a:ext cx="1303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Melodic Motion: Conjunct, Disjunct, Range</a:t>
            </a:r>
          </a:p>
        </p:txBody>
      </p:sp>
      <p:sp>
        <p:nvSpPr>
          <p:cNvPr id="264" name="TextBox 16">
            <a:extLst>
              <a:ext uri="{FF2B5EF4-FFF2-40B4-BE49-F238E27FC236}">
                <a16:creationId xmlns:a16="http://schemas.microsoft.com/office/drawing/2014/main" id="{44DF34CA-1293-462F-8EE3-06ED2DCE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647" y="4024767"/>
            <a:ext cx="691855" cy="33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Hooks and 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Riffs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FE8ED124-E051-4408-BE86-FDC0D09733F8}"/>
              </a:ext>
            </a:extLst>
          </p:cNvPr>
          <p:cNvSpPr/>
          <p:nvPr/>
        </p:nvSpPr>
        <p:spPr>
          <a:xfrm>
            <a:off x="5720454" y="13172843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66C45BAF-1C88-4672-8EAE-7E827BBE7FD4}"/>
              </a:ext>
            </a:extLst>
          </p:cNvPr>
          <p:cNvCxnSpPr>
            <a:cxnSpLocks/>
          </p:cNvCxnSpPr>
          <p:nvPr/>
        </p:nvCxnSpPr>
        <p:spPr>
          <a:xfrm flipH="1">
            <a:off x="8961394" y="11982993"/>
            <a:ext cx="334016" cy="0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6" name="TextBox 16">
            <a:extLst>
              <a:ext uri="{FF2B5EF4-FFF2-40B4-BE49-F238E27FC236}">
                <a16:creationId xmlns:a16="http://schemas.microsoft.com/office/drawing/2014/main" id="{143185DB-5639-45D3-86D6-E352C3AC0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331" y="11912363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Riffs</a:t>
            </a: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B206D056-FF08-4306-8320-048545984029}"/>
              </a:ext>
            </a:extLst>
          </p:cNvPr>
          <p:cNvCxnSpPr>
            <a:cxnSpLocks/>
          </p:cNvCxnSpPr>
          <p:nvPr/>
        </p:nvCxnSpPr>
        <p:spPr>
          <a:xfrm flipV="1">
            <a:off x="8114039" y="12095992"/>
            <a:ext cx="329121" cy="111007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8" name="TextBox 16">
            <a:extLst>
              <a:ext uri="{FF2B5EF4-FFF2-40B4-BE49-F238E27FC236}">
                <a16:creationId xmlns:a16="http://schemas.microsoft.com/office/drawing/2014/main" id="{C313D006-D88D-42E8-BE6D-9672E8F0B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991" y="12042875"/>
            <a:ext cx="931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Ostinato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BFE59266-136E-4DC5-A77A-8AE6680BC433}"/>
              </a:ext>
            </a:extLst>
          </p:cNvPr>
          <p:cNvCxnSpPr>
            <a:cxnSpLocks/>
          </p:cNvCxnSpPr>
          <p:nvPr/>
        </p:nvCxnSpPr>
        <p:spPr>
          <a:xfrm flipH="1">
            <a:off x="8805117" y="11472831"/>
            <a:ext cx="292109" cy="76478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1" name="TextBox 16">
            <a:extLst>
              <a:ext uri="{FF2B5EF4-FFF2-40B4-BE49-F238E27FC236}">
                <a16:creationId xmlns:a16="http://schemas.microsoft.com/office/drawing/2014/main" id="{5BB0B8F4-F65E-47FF-8228-62E670996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368" y="11218682"/>
            <a:ext cx="82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Hooks – Melodic, Rhythmic &amp; Verbal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55F9C348-37A6-48C7-B31D-2269504A3641}"/>
              </a:ext>
            </a:extLst>
          </p:cNvPr>
          <p:cNvCxnSpPr>
            <a:cxnSpLocks/>
          </p:cNvCxnSpPr>
          <p:nvPr/>
        </p:nvCxnSpPr>
        <p:spPr>
          <a:xfrm flipH="1">
            <a:off x="8539456" y="11117860"/>
            <a:ext cx="292109" cy="76478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5" name="TextBox 16">
            <a:extLst>
              <a:ext uri="{FF2B5EF4-FFF2-40B4-BE49-F238E27FC236}">
                <a16:creationId xmlns:a16="http://schemas.microsoft.com/office/drawing/2014/main" id="{43CA77B4-223E-44C7-BEF6-E38B436A4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214" y="10960286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Repetition</a:t>
            </a:r>
          </a:p>
        </p:txBody>
      </p: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FA75F55-8110-4E31-A18A-C3F52552BCB8}"/>
              </a:ext>
            </a:extLst>
          </p:cNvPr>
          <p:cNvCxnSpPr>
            <a:cxnSpLocks/>
          </p:cNvCxnSpPr>
          <p:nvPr/>
        </p:nvCxnSpPr>
        <p:spPr>
          <a:xfrm flipH="1">
            <a:off x="8043393" y="10783643"/>
            <a:ext cx="213092" cy="156256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057AF457-32A7-4E65-AA4B-86F5CE2CAD12}"/>
              </a:ext>
            </a:extLst>
          </p:cNvPr>
          <p:cNvCxnSpPr>
            <a:cxnSpLocks/>
          </p:cNvCxnSpPr>
          <p:nvPr/>
        </p:nvCxnSpPr>
        <p:spPr>
          <a:xfrm>
            <a:off x="8198009" y="11757978"/>
            <a:ext cx="129178" cy="0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9" name="TextBox 16">
            <a:extLst>
              <a:ext uri="{FF2B5EF4-FFF2-40B4-BE49-F238E27FC236}">
                <a16:creationId xmlns:a16="http://schemas.microsoft.com/office/drawing/2014/main" id="{88499CDA-D2E2-478A-8B21-C52F1BC2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9615" y="11538618"/>
            <a:ext cx="6780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Treble &amp; Bass Clefs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4A366267-33CC-4C5B-BA3F-10D6D1DE1E08}"/>
              </a:ext>
            </a:extLst>
          </p:cNvPr>
          <p:cNvCxnSpPr>
            <a:cxnSpLocks/>
          </p:cNvCxnSpPr>
          <p:nvPr/>
        </p:nvCxnSpPr>
        <p:spPr>
          <a:xfrm>
            <a:off x="7764497" y="10781547"/>
            <a:ext cx="1730" cy="311359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1" name="Rectangle 410">
            <a:extLst>
              <a:ext uri="{FF2B5EF4-FFF2-40B4-BE49-F238E27FC236}">
                <a16:creationId xmlns:a16="http://schemas.microsoft.com/office/drawing/2014/main" id="{4F6E69BC-8EE5-4466-992E-D42030BCE298}"/>
              </a:ext>
            </a:extLst>
          </p:cNvPr>
          <p:cNvSpPr/>
          <p:nvPr/>
        </p:nvSpPr>
        <p:spPr>
          <a:xfrm>
            <a:off x="5701769" y="8717572"/>
            <a:ext cx="74613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44" name="TextBox 16">
            <a:extLst>
              <a:ext uri="{FF2B5EF4-FFF2-40B4-BE49-F238E27FC236}">
                <a16:creationId xmlns:a16="http://schemas.microsoft.com/office/drawing/2014/main" id="{FFEE803B-083B-4BC0-9A53-592BBB1F7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8" y="13728904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Q&amp;A/Call and Response Phrases</a:t>
            </a:r>
          </a:p>
        </p:txBody>
      </p:sp>
      <p:sp>
        <p:nvSpPr>
          <p:cNvPr id="446" name="TextBox 16">
            <a:extLst>
              <a:ext uri="{FF2B5EF4-FFF2-40B4-BE49-F238E27FC236}">
                <a16:creationId xmlns:a16="http://schemas.microsoft.com/office/drawing/2014/main" id="{008A25F5-1C36-4B7D-B244-EA6C0E396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67" y="13252301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Binary Form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(AB)</a:t>
            </a:r>
          </a:p>
        </p:txBody>
      </p:sp>
      <p:sp>
        <p:nvSpPr>
          <p:cNvPr id="448" name="TextBox 16">
            <a:extLst>
              <a:ext uri="{FF2B5EF4-FFF2-40B4-BE49-F238E27FC236}">
                <a16:creationId xmlns:a16="http://schemas.microsoft.com/office/drawing/2014/main" id="{08784285-82D5-4F82-A50E-FC37FB053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534" y="12629943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Ternary Form (ABA)</a:t>
            </a:r>
          </a:p>
        </p:txBody>
      </p:sp>
      <p:sp>
        <p:nvSpPr>
          <p:cNvPr id="450" name="TextBox 16">
            <a:extLst>
              <a:ext uri="{FF2B5EF4-FFF2-40B4-BE49-F238E27FC236}">
                <a16:creationId xmlns:a16="http://schemas.microsoft.com/office/drawing/2014/main" id="{4A52CD5E-42C7-4E46-BFD5-15E3BDC4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932" y="12614632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Rondo Form (ABACADA..)</a:t>
            </a:r>
          </a:p>
        </p:txBody>
      </p: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69F21859-9729-4D0E-B162-CB19427DFD7D}"/>
              </a:ext>
            </a:extLst>
          </p:cNvPr>
          <p:cNvCxnSpPr>
            <a:cxnSpLocks/>
          </p:cNvCxnSpPr>
          <p:nvPr/>
        </p:nvCxnSpPr>
        <p:spPr>
          <a:xfrm>
            <a:off x="764381" y="15080165"/>
            <a:ext cx="366677" cy="0"/>
          </a:xfrm>
          <a:prstGeom prst="line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1" name="TextBox 16">
            <a:extLst>
              <a:ext uri="{FF2B5EF4-FFF2-40B4-BE49-F238E27FC236}">
                <a16:creationId xmlns:a16="http://schemas.microsoft.com/office/drawing/2014/main" id="{4A52CD5E-42C7-4E46-BFD5-15E3BDC4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73" y="13863649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 - Melody, Drone and Ostinato</a:t>
            </a:r>
          </a:p>
        </p:txBody>
      </p:sp>
      <p:sp>
        <p:nvSpPr>
          <p:cNvPr id="397" name="TextBox 16">
            <a:extLst>
              <a:ext uri="{FF2B5EF4-FFF2-40B4-BE49-F238E27FC236}">
                <a16:creationId xmlns:a16="http://schemas.microsoft.com/office/drawing/2014/main" id="{6A4B7892-BAEA-4D0D-BDCC-565D6988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79" y="13946914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Treble Clef Pitch Notation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1D6EB7-7A63-4228-BD86-E561510E73E7}"/>
              </a:ext>
            </a:extLst>
          </p:cNvPr>
          <p:cNvSpPr/>
          <p:nvPr/>
        </p:nvSpPr>
        <p:spPr>
          <a:xfrm>
            <a:off x="6914611" y="15093529"/>
            <a:ext cx="887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600" i="1">
                <a:cs typeface="Calibri" panose="020F0502020204030204" pitchFamily="34" charset="0"/>
              </a:rPr>
              <a:t>(Listening, Performing &amp; Composing)</a:t>
            </a:r>
          </a:p>
        </p:txBody>
      </p: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3CED2CB4-9B4D-4077-AE4C-A785C44C7897}"/>
              </a:ext>
            </a:extLst>
          </p:cNvPr>
          <p:cNvCxnSpPr>
            <a:cxnSpLocks/>
            <a:stCxn id="229" idx="2"/>
          </p:cNvCxnSpPr>
          <p:nvPr/>
        </p:nvCxnSpPr>
        <p:spPr>
          <a:xfrm flipH="1">
            <a:off x="1726899" y="14960078"/>
            <a:ext cx="203850" cy="194908"/>
          </a:xfrm>
          <a:prstGeom prst="line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4031B075-94DA-4C94-B673-C047A7E18003}"/>
              </a:ext>
            </a:extLst>
          </p:cNvPr>
          <p:cNvSpPr/>
          <p:nvPr/>
        </p:nvSpPr>
        <p:spPr>
          <a:xfrm rot="5400000">
            <a:off x="1312005" y="14273690"/>
            <a:ext cx="104480" cy="688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000BA69D-57BF-42F8-850B-2F4006DF7B23}"/>
              </a:ext>
            </a:extLst>
          </p:cNvPr>
          <p:cNvSpPr/>
          <p:nvPr/>
        </p:nvSpPr>
        <p:spPr>
          <a:xfrm>
            <a:off x="2115313" y="15356045"/>
            <a:ext cx="1012906" cy="61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6C743DBC-5141-4C87-844E-608FAC72D983}"/>
              </a:ext>
            </a:extLst>
          </p:cNvPr>
          <p:cNvCxnSpPr>
            <a:cxnSpLocks/>
          </p:cNvCxnSpPr>
          <p:nvPr/>
        </p:nvCxnSpPr>
        <p:spPr>
          <a:xfrm flipV="1">
            <a:off x="6131074" y="13750836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72F7ECD3-B18D-4408-AEB9-2200DFD80998}"/>
              </a:ext>
            </a:extLst>
          </p:cNvPr>
          <p:cNvCxnSpPr>
            <a:cxnSpLocks/>
          </p:cNvCxnSpPr>
          <p:nvPr/>
        </p:nvCxnSpPr>
        <p:spPr>
          <a:xfrm flipV="1">
            <a:off x="7114262" y="13768665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1B6DC6AD-71E3-4ACD-8303-B308F71E93DB}"/>
              </a:ext>
            </a:extLst>
          </p:cNvPr>
          <p:cNvCxnSpPr>
            <a:cxnSpLocks/>
          </p:cNvCxnSpPr>
          <p:nvPr/>
        </p:nvCxnSpPr>
        <p:spPr>
          <a:xfrm>
            <a:off x="3625471" y="13043339"/>
            <a:ext cx="0" cy="2056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8AD281EB-3092-4F78-A0C9-D18FFAE64429}"/>
              </a:ext>
            </a:extLst>
          </p:cNvPr>
          <p:cNvCxnSpPr>
            <a:cxnSpLocks/>
          </p:cNvCxnSpPr>
          <p:nvPr/>
        </p:nvCxnSpPr>
        <p:spPr>
          <a:xfrm>
            <a:off x="4446585" y="13041043"/>
            <a:ext cx="0" cy="2056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F8A48E31-8E5A-4E02-AC40-F95090C13C59}"/>
              </a:ext>
            </a:extLst>
          </p:cNvPr>
          <p:cNvCxnSpPr>
            <a:cxnSpLocks/>
          </p:cNvCxnSpPr>
          <p:nvPr/>
        </p:nvCxnSpPr>
        <p:spPr>
          <a:xfrm>
            <a:off x="5284173" y="13041043"/>
            <a:ext cx="0" cy="2056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18282306-D5F6-4B9E-A47D-DC93B5CAF449}"/>
              </a:ext>
            </a:extLst>
          </p:cNvPr>
          <p:cNvCxnSpPr>
            <a:cxnSpLocks/>
          </p:cNvCxnSpPr>
          <p:nvPr/>
        </p:nvCxnSpPr>
        <p:spPr>
          <a:xfrm flipV="1">
            <a:off x="3623093" y="13770522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4428CEB3-38B4-4E5F-AC49-1B8780655A81}"/>
              </a:ext>
            </a:extLst>
          </p:cNvPr>
          <p:cNvCxnSpPr>
            <a:cxnSpLocks/>
          </p:cNvCxnSpPr>
          <p:nvPr/>
        </p:nvCxnSpPr>
        <p:spPr>
          <a:xfrm flipV="1">
            <a:off x="4446556" y="13770522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17985A26-69E2-4441-AE92-36E6CB442DD5}"/>
              </a:ext>
            </a:extLst>
          </p:cNvPr>
          <p:cNvCxnSpPr>
            <a:cxnSpLocks/>
          </p:cNvCxnSpPr>
          <p:nvPr/>
        </p:nvCxnSpPr>
        <p:spPr>
          <a:xfrm flipV="1">
            <a:off x="5283153" y="13770522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6E1CEC82-E048-4E63-AA7F-B3A992F73CDF}"/>
              </a:ext>
            </a:extLst>
          </p:cNvPr>
          <p:cNvCxnSpPr>
            <a:cxnSpLocks/>
          </p:cNvCxnSpPr>
          <p:nvPr/>
        </p:nvCxnSpPr>
        <p:spPr>
          <a:xfrm flipV="1">
            <a:off x="2831673" y="13761272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9F828457-0670-4998-A028-E81298B17D01}"/>
              </a:ext>
            </a:extLst>
          </p:cNvPr>
          <p:cNvCxnSpPr>
            <a:cxnSpLocks/>
          </p:cNvCxnSpPr>
          <p:nvPr/>
        </p:nvCxnSpPr>
        <p:spPr>
          <a:xfrm flipH="1">
            <a:off x="1661487" y="14163831"/>
            <a:ext cx="216688" cy="2702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31081351-97B7-423B-98E5-6BACAD3F3C42}"/>
              </a:ext>
            </a:extLst>
          </p:cNvPr>
          <p:cNvCxnSpPr>
            <a:cxnSpLocks/>
          </p:cNvCxnSpPr>
          <p:nvPr/>
        </p:nvCxnSpPr>
        <p:spPr>
          <a:xfrm flipV="1">
            <a:off x="2716147" y="15904457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0AEB7B3D-2AC4-42E5-AE32-714F7F8229BE}"/>
              </a:ext>
            </a:extLst>
          </p:cNvPr>
          <p:cNvCxnSpPr>
            <a:cxnSpLocks/>
            <a:stCxn id="226" idx="0"/>
          </p:cNvCxnSpPr>
          <p:nvPr/>
        </p:nvCxnSpPr>
        <p:spPr>
          <a:xfrm flipV="1">
            <a:off x="1574850" y="15825566"/>
            <a:ext cx="166396" cy="26219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57B8F444-E4E8-422B-AEBC-2AA3B64F70F7}"/>
              </a:ext>
            </a:extLst>
          </p:cNvPr>
          <p:cNvCxnSpPr>
            <a:cxnSpLocks/>
          </p:cNvCxnSpPr>
          <p:nvPr/>
        </p:nvCxnSpPr>
        <p:spPr>
          <a:xfrm flipV="1">
            <a:off x="1091058" y="15518930"/>
            <a:ext cx="281542" cy="1561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AB8AAEF7-5BCC-423B-B0E6-2B7F34D7D934}"/>
              </a:ext>
            </a:extLst>
          </p:cNvPr>
          <p:cNvCxnSpPr>
            <a:cxnSpLocks/>
          </p:cNvCxnSpPr>
          <p:nvPr/>
        </p:nvCxnSpPr>
        <p:spPr>
          <a:xfrm>
            <a:off x="3894617" y="15281434"/>
            <a:ext cx="0" cy="11970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5" name="Straight Connector 554">
            <a:extLst>
              <a:ext uri="{FF2B5EF4-FFF2-40B4-BE49-F238E27FC236}">
                <a16:creationId xmlns:a16="http://schemas.microsoft.com/office/drawing/2014/main" id="{8D17C9B4-48E9-4E29-9B77-6D997C5AA5DF}"/>
              </a:ext>
            </a:extLst>
          </p:cNvPr>
          <p:cNvCxnSpPr>
            <a:cxnSpLocks/>
          </p:cNvCxnSpPr>
          <p:nvPr/>
        </p:nvCxnSpPr>
        <p:spPr>
          <a:xfrm flipV="1">
            <a:off x="4417773" y="15915101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605C18F6-3100-493A-AF36-AF18C721F173}"/>
              </a:ext>
            </a:extLst>
          </p:cNvPr>
          <p:cNvCxnSpPr>
            <a:cxnSpLocks/>
          </p:cNvCxnSpPr>
          <p:nvPr/>
        </p:nvCxnSpPr>
        <p:spPr>
          <a:xfrm flipV="1">
            <a:off x="5273711" y="15915101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1DBF8FD3-A7DB-48B0-9813-870A738F5D4B}"/>
              </a:ext>
            </a:extLst>
          </p:cNvPr>
          <p:cNvCxnSpPr>
            <a:cxnSpLocks/>
          </p:cNvCxnSpPr>
          <p:nvPr/>
        </p:nvCxnSpPr>
        <p:spPr>
          <a:xfrm flipV="1">
            <a:off x="3520474" y="15915101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8" name="TextBox 16">
            <a:extLst>
              <a:ext uri="{FF2B5EF4-FFF2-40B4-BE49-F238E27FC236}">
                <a16:creationId xmlns:a16="http://schemas.microsoft.com/office/drawing/2014/main" id="{8C58F8F8-1B29-426F-B9D5-580328C7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362" y="16087756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Christmas Performance</a:t>
            </a:r>
          </a:p>
        </p:txBody>
      </p:sp>
      <p:cxnSp>
        <p:nvCxnSpPr>
          <p:cNvPr id="559" name="Straight Connector 558">
            <a:extLst>
              <a:ext uri="{FF2B5EF4-FFF2-40B4-BE49-F238E27FC236}">
                <a16:creationId xmlns:a16="http://schemas.microsoft.com/office/drawing/2014/main" id="{20C8D677-D5EA-456E-85F7-FFF18D908697}"/>
              </a:ext>
            </a:extLst>
          </p:cNvPr>
          <p:cNvCxnSpPr>
            <a:cxnSpLocks/>
          </p:cNvCxnSpPr>
          <p:nvPr/>
        </p:nvCxnSpPr>
        <p:spPr>
          <a:xfrm flipV="1">
            <a:off x="6319307" y="15921794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324111F8-4A36-45A6-A9AB-AF0D2DB0959A}"/>
              </a:ext>
            </a:extLst>
          </p:cNvPr>
          <p:cNvCxnSpPr>
            <a:cxnSpLocks/>
          </p:cNvCxnSpPr>
          <p:nvPr/>
        </p:nvCxnSpPr>
        <p:spPr>
          <a:xfrm flipV="1">
            <a:off x="7386221" y="15921794"/>
            <a:ext cx="0" cy="205412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F8BEE826-E501-46E4-A375-2F154371F112}"/>
              </a:ext>
            </a:extLst>
          </p:cNvPr>
          <p:cNvCxnSpPr>
            <a:cxnSpLocks/>
          </p:cNvCxnSpPr>
          <p:nvPr/>
        </p:nvCxnSpPr>
        <p:spPr>
          <a:xfrm>
            <a:off x="6972718" y="15230050"/>
            <a:ext cx="0" cy="205644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62" name="Rectangle 561">
            <a:extLst>
              <a:ext uri="{FF2B5EF4-FFF2-40B4-BE49-F238E27FC236}">
                <a16:creationId xmlns:a16="http://schemas.microsoft.com/office/drawing/2014/main" id="{5FC00539-3F51-4D03-A75E-8C27991A9EA5}"/>
              </a:ext>
            </a:extLst>
          </p:cNvPr>
          <p:cNvSpPr/>
          <p:nvPr/>
        </p:nvSpPr>
        <p:spPr>
          <a:xfrm>
            <a:off x="2131130" y="10911812"/>
            <a:ext cx="5842000" cy="6175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6A176FA1-029C-4344-BF50-8AA26E383456}"/>
              </a:ext>
            </a:extLst>
          </p:cNvPr>
          <p:cNvSpPr/>
          <p:nvPr/>
        </p:nvSpPr>
        <p:spPr>
          <a:xfrm>
            <a:off x="7740102" y="10785046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59E14F6B-E88F-4B2C-9140-D7DBBDD78321}"/>
              </a:ext>
            </a:extLst>
          </p:cNvPr>
          <p:cNvSpPr/>
          <p:nvPr/>
        </p:nvSpPr>
        <p:spPr>
          <a:xfrm>
            <a:off x="5701921" y="10849681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DDEBCA91-3CD8-4A25-92EF-556979B57725}"/>
              </a:ext>
            </a:extLst>
          </p:cNvPr>
          <p:cNvSpPr/>
          <p:nvPr/>
        </p:nvSpPr>
        <p:spPr>
          <a:xfrm>
            <a:off x="3123363" y="10805279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68" name="Block Arc 567">
            <a:extLst>
              <a:ext uri="{FF2B5EF4-FFF2-40B4-BE49-F238E27FC236}">
                <a16:creationId xmlns:a16="http://schemas.microsoft.com/office/drawing/2014/main" id="{AD282D43-781B-4533-B5A1-D4080B9476A0}"/>
              </a:ext>
            </a:extLst>
          </p:cNvPr>
          <p:cNvSpPr/>
          <p:nvPr/>
        </p:nvSpPr>
        <p:spPr>
          <a:xfrm rot="16200000">
            <a:off x="741437" y="9044952"/>
            <a:ext cx="2779713" cy="2193925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96E3ECBA-39FE-4323-8AC8-AC672D9AAB18}"/>
              </a:ext>
            </a:extLst>
          </p:cNvPr>
          <p:cNvSpPr/>
          <p:nvPr/>
        </p:nvSpPr>
        <p:spPr>
          <a:xfrm>
            <a:off x="3120481" y="8733350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74" name="Oval 573">
            <a:extLst>
              <a:ext uri="{FF2B5EF4-FFF2-40B4-BE49-F238E27FC236}">
                <a16:creationId xmlns:a16="http://schemas.microsoft.com/office/drawing/2014/main" id="{F865D49B-9F66-4199-909C-5FBF2F4D558B}"/>
              </a:ext>
            </a:extLst>
          </p:cNvPr>
          <p:cNvSpPr/>
          <p:nvPr/>
        </p:nvSpPr>
        <p:spPr>
          <a:xfrm>
            <a:off x="7722681" y="8181755"/>
            <a:ext cx="1214438" cy="13049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575" name="TextBox 59">
            <a:extLst>
              <a:ext uri="{FF2B5EF4-FFF2-40B4-BE49-F238E27FC236}">
                <a16:creationId xmlns:a16="http://schemas.microsoft.com/office/drawing/2014/main" id="{8B83DDA7-0D02-4551-A1F7-792E9B79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992" y="8525196"/>
            <a:ext cx="841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76" name="TextBox 58">
            <a:extLst>
              <a:ext uri="{FF2B5EF4-FFF2-40B4-BE49-F238E27FC236}">
                <a16:creationId xmlns:a16="http://schemas.microsoft.com/office/drawing/2014/main" id="{10CAD61A-E049-4CCE-AB05-5B3F8178C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71" y="8371631"/>
            <a:ext cx="841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YEAR</a:t>
            </a: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12E462A1-5B60-43FE-8C42-3B00345B86F5}"/>
              </a:ext>
            </a:extLst>
          </p:cNvPr>
          <p:cNvSpPr/>
          <p:nvPr/>
        </p:nvSpPr>
        <p:spPr>
          <a:xfrm>
            <a:off x="2078639" y="6561917"/>
            <a:ext cx="5842000" cy="6268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B6E6989E-3425-4133-940E-DFC47E131E49}"/>
              </a:ext>
            </a:extLst>
          </p:cNvPr>
          <p:cNvSpPr/>
          <p:nvPr/>
        </p:nvSpPr>
        <p:spPr>
          <a:xfrm>
            <a:off x="7740130" y="6518247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54E6C0E4-A1A8-48C5-B4CB-38480CA95826}"/>
              </a:ext>
            </a:extLst>
          </p:cNvPr>
          <p:cNvSpPr/>
          <p:nvPr/>
        </p:nvSpPr>
        <p:spPr>
          <a:xfrm>
            <a:off x="5701921" y="6475330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07FB5ACF-005E-4EDE-A908-BBF1BE50953A}"/>
              </a:ext>
            </a:extLst>
          </p:cNvPr>
          <p:cNvSpPr/>
          <p:nvPr/>
        </p:nvSpPr>
        <p:spPr>
          <a:xfrm>
            <a:off x="3130036" y="6500898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86" name="Block Arc 585">
            <a:extLst>
              <a:ext uri="{FF2B5EF4-FFF2-40B4-BE49-F238E27FC236}">
                <a16:creationId xmlns:a16="http://schemas.microsoft.com/office/drawing/2014/main" id="{4ACE6B02-D76D-4805-A79D-F52E1BB4E9CB}"/>
              </a:ext>
            </a:extLst>
          </p:cNvPr>
          <p:cNvSpPr/>
          <p:nvPr/>
        </p:nvSpPr>
        <p:spPr>
          <a:xfrm rot="16200000">
            <a:off x="734294" y="4697375"/>
            <a:ext cx="2779713" cy="2193925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F2A8ADDC-0EB2-400F-8F76-764539F54593}"/>
              </a:ext>
            </a:extLst>
          </p:cNvPr>
          <p:cNvSpPr/>
          <p:nvPr/>
        </p:nvSpPr>
        <p:spPr>
          <a:xfrm rot="5400000">
            <a:off x="1264895" y="5494240"/>
            <a:ext cx="104480" cy="688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91" name="Rectangle 140">
            <a:extLst>
              <a:ext uri="{FF2B5EF4-FFF2-40B4-BE49-F238E27FC236}">
                <a16:creationId xmlns:a16="http://schemas.microsoft.com/office/drawing/2014/main" id="{6CCDF420-83C1-41E3-A52A-9EFF57B251EA}"/>
              </a:ext>
            </a:extLst>
          </p:cNvPr>
          <p:cNvSpPr/>
          <p:nvPr/>
        </p:nvSpPr>
        <p:spPr>
          <a:xfrm>
            <a:off x="2145666" y="4399824"/>
            <a:ext cx="2219045" cy="628650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AA1DC4D1-E20E-448D-A5AB-6B265FFD661E}"/>
              </a:ext>
            </a:extLst>
          </p:cNvPr>
          <p:cNvSpPr/>
          <p:nvPr/>
        </p:nvSpPr>
        <p:spPr>
          <a:xfrm>
            <a:off x="3130036" y="4309617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593" name="Rectangle 140">
            <a:extLst>
              <a:ext uri="{FF2B5EF4-FFF2-40B4-BE49-F238E27FC236}">
                <a16:creationId xmlns:a16="http://schemas.microsoft.com/office/drawing/2014/main" id="{B6DC886A-2A06-4346-B47D-0BE6235AB533}"/>
              </a:ext>
            </a:extLst>
          </p:cNvPr>
          <p:cNvSpPr/>
          <p:nvPr/>
        </p:nvSpPr>
        <p:spPr>
          <a:xfrm>
            <a:off x="4289469" y="4398620"/>
            <a:ext cx="2219045" cy="638967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595" name="Rectangle 140">
            <a:extLst>
              <a:ext uri="{FF2B5EF4-FFF2-40B4-BE49-F238E27FC236}">
                <a16:creationId xmlns:a16="http://schemas.microsoft.com/office/drawing/2014/main" id="{4E8C82BA-66D9-4AEA-8C1F-E4A59AEA594F}"/>
              </a:ext>
            </a:extLst>
          </p:cNvPr>
          <p:cNvSpPr/>
          <p:nvPr/>
        </p:nvSpPr>
        <p:spPr>
          <a:xfrm>
            <a:off x="5699530" y="4398155"/>
            <a:ext cx="2219045" cy="645915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649" name="Oval 648">
            <a:extLst>
              <a:ext uri="{FF2B5EF4-FFF2-40B4-BE49-F238E27FC236}">
                <a16:creationId xmlns:a16="http://schemas.microsoft.com/office/drawing/2014/main" id="{934CD6B6-EE90-4296-BCE7-D7D030E20F05}"/>
              </a:ext>
            </a:extLst>
          </p:cNvPr>
          <p:cNvSpPr/>
          <p:nvPr/>
        </p:nvSpPr>
        <p:spPr>
          <a:xfrm>
            <a:off x="7684665" y="4018343"/>
            <a:ext cx="1214438" cy="13049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416" name="TextBox 58">
            <a:extLst>
              <a:ext uri="{FF2B5EF4-FFF2-40B4-BE49-F238E27FC236}">
                <a16:creationId xmlns:a16="http://schemas.microsoft.com/office/drawing/2014/main" id="{0BE82E64-BE16-46DF-9631-7A954055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115" y="4167934"/>
            <a:ext cx="9015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chemeClr val="bg1"/>
                </a:solidFill>
              </a:rPr>
              <a:t>YEARS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10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11</a:t>
            </a:r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597" name="TextBox 16">
            <a:extLst>
              <a:ext uri="{FF2B5EF4-FFF2-40B4-BE49-F238E27FC236}">
                <a16:creationId xmlns:a16="http://schemas.microsoft.com/office/drawing/2014/main" id="{7D85020D-5B80-47AD-BD57-1F806344B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3818" y="10271420"/>
            <a:ext cx="82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 – Melody, Chords and Bass line</a:t>
            </a:r>
          </a:p>
        </p:txBody>
      </p: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C259B983-7DF8-46A0-8E46-1DB4B029989B}"/>
              </a:ext>
            </a:extLst>
          </p:cNvPr>
          <p:cNvCxnSpPr>
            <a:cxnSpLocks/>
          </p:cNvCxnSpPr>
          <p:nvPr/>
        </p:nvCxnSpPr>
        <p:spPr>
          <a:xfrm flipV="1">
            <a:off x="7413254" y="11474115"/>
            <a:ext cx="0" cy="165727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8" name="TextBox 16">
            <a:extLst>
              <a:ext uri="{FF2B5EF4-FFF2-40B4-BE49-F238E27FC236}">
                <a16:creationId xmlns:a16="http://schemas.microsoft.com/office/drawing/2014/main" id="{E8C4B9CA-299A-43D9-86AB-8589FAFBC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499" y="11609892"/>
            <a:ext cx="7035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Syncopation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Off Beats</a:t>
            </a:r>
          </a:p>
        </p:txBody>
      </p: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3FF01F7F-246B-44A8-BBA4-BB6EC18AE46A}"/>
              </a:ext>
            </a:extLst>
          </p:cNvPr>
          <p:cNvCxnSpPr>
            <a:cxnSpLocks/>
          </p:cNvCxnSpPr>
          <p:nvPr/>
        </p:nvCxnSpPr>
        <p:spPr>
          <a:xfrm flipV="1">
            <a:off x="6043306" y="11495191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0" name="TextBox 16">
            <a:extLst>
              <a:ext uri="{FF2B5EF4-FFF2-40B4-BE49-F238E27FC236}">
                <a16:creationId xmlns:a16="http://schemas.microsoft.com/office/drawing/2014/main" id="{E8808663-43E8-4393-9F58-1F5B101D6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697" y="11572913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Creating a 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Reggae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Arrangement</a:t>
            </a:r>
          </a:p>
        </p:txBody>
      </p:sp>
      <p:sp>
        <p:nvSpPr>
          <p:cNvPr id="601" name="TextBox 16">
            <a:extLst>
              <a:ext uri="{FF2B5EF4-FFF2-40B4-BE49-F238E27FC236}">
                <a16:creationId xmlns:a16="http://schemas.microsoft.com/office/drawing/2014/main" id="{AE0737F3-64DE-4084-ACB1-6DE018AC7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570" y="11601634"/>
            <a:ext cx="63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Hooks and Bass Line Riffs</a:t>
            </a:r>
          </a:p>
        </p:txBody>
      </p: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8E555C07-1B17-4A84-A413-7F675FC04A7F}"/>
              </a:ext>
            </a:extLst>
          </p:cNvPr>
          <p:cNvCxnSpPr>
            <a:cxnSpLocks/>
          </p:cNvCxnSpPr>
          <p:nvPr/>
        </p:nvCxnSpPr>
        <p:spPr>
          <a:xfrm flipV="1">
            <a:off x="6761801" y="11493529"/>
            <a:ext cx="3447" cy="145773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3" name="TextBox 16">
            <a:extLst>
              <a:ext uri="{FF2B5EF4-FFF2-40B4-BE49-F238E27FC236}">
                <a16:creationId xmlns:a16="http://schemas.microsoft.com/office/drawing/2014/main" id="{85857E20-EF36-45C2-8DD5-7D564F5F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065" y="10557743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 and Layers</a:t>
            </a:r>
          </a:p>
        </p:txBody>
      </p:sp>
      <p:cxnSp>
        <p:nvCxnSpPr>
          <p:cNvPr id="604" name="Straight Connector 603">
            <a:extLst>
              <a:ext uri="{FF2B5EF4-FFF2-40B4-BE49-F238E27FC236}">
                <a16:creationId xmlns:a16="http://schemas.microsoft.com/office/drawing/2014/main" id="{03974E0D-5B19-4D1D-B8D8-2B42F56484A9}"/>
              </a:ext>
            </a:extLst>
          </p:cNvPr>
          <p:cNvCxnSpPr>
            <a:cxnSpLocks/>
          </p:cNvCxnSpPr>
          <p:nvPr/>
        </p:nvCxnSpPr>
        <p:spPr>
          <a:xfrm>
            <a:off x="7417422" y="10856195"/>
            <a:ext cx="0" cy="96088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A925E78A-3B8F-43C9-9949-E4B43BAE08B0}"/>
              </a:ext>
            </a:extLst>
          </p:cNvPr>
          <p:cNvCxnSpPr>
            <a:cxnSpLocks/>
          </p:cNvCxnSpPr>
          <p:nvPr/>
        </p:nvCxnSpPr>
        <p:spPr>
          <a:xfrm>
            <a:off x="6846598" y="10856195"/>
            <a:ext cx="0" cy="96088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D8652A86-C9FA-4571-A158-6972A28A5E6C}"/>
              </a:ext>
            </a:extLst>
          </p:cNvPr>
          <p:cNvCxnSpPr>
            <a:cxnSpLocks/>
          </p:cNvCxnSpPr>
          <p:nvPr/>
        </p:nvCxnSpPr>
        <p:spPr>
          <a:xfrm>
            <a:off x="6131074" y="10849681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7" name="TextBox 16">
            <a:extLst>
              <a:ext uri="{FF2B5EF4-FFF2-40B4-BE49-F238E27FC236}">
                <a16:creationId xmlns:a16="http://schemas.microsoft.com/office/drawing/2014/main" id="{2679E7ED-666F-4DAC-A485-317CDAB68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791" y="10551538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Chords I, II, 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IV &amp; V</a:t>
            </a:r>
          </a:p>
        </p:txBody>
      </p:sp>
      <p:sp>
        <p:nvSpPr>
          <p:cNvPr id="608" name="TextBox 16">
            <a:extLst>
              <a:ext uri="{FF2B5EF4-FFF2-40B4-BE49-F238E27FC236}">
                <a16:creationId xmlns:a16="http://schemas.microsoft.com/office/drawing/2014/main" id="{3FD73139-3F99-4093-B9A6-13EEB2E8D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598" y="10465769"/>
            <a:ext cx="561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Reggae Song Lyrics</a:t>
            </a:r>
          </a:p>
        </p:txBody>
      </p:sp>
      <p:sp>
        <p:nvSpPr>
          <p:cNvPr id="613" name="TextBox 16">
            <a:extLst>
              <a:ext uri="{FF2B5EF4-FFF2-40B4-BE49-F238E27FC236}">
                <a16:creationId xmlns:a16="http://schemas.microsoft.com/office/drawing/2014/main" id="{89C49A5A-6A54-4439-864F-44664E4B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753" y="11569084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Ground Bass</a:t>
            </a:r>
          </a:p>
        </p:txBody>
      </p:sp>
      <p:sp>
        <p:nvSpPr>
          <p:cNvPr id="614" name="TextBox 16">
            <a:extLst>
              <a:ext uri="{FF2B5EF4-FFF2-40B4-BE49-F238E27FC236}">
                <a16:creationId xmlns:a16="http://schemas.microsoft.com/office/drawing/2014/main" id="{B98D1C67-BC46-41F7-A471-6FF85EB6B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93" y="10564049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Counter Melody</a:t>
            </a:r>
          </a:p>
        </p:txBody>
      </p:sp>
      <p:sp>
        <p:nvSpPr>
          <p:cNvPr id="615" name="TextBox 16">
            <a:extLst>
              <a:ext uri="{FF2B5EF4-FFF2-40B4-BE49-F238E27FC236}">
                <a16:creationId xmlns:a16="http://schemas.microsoft.com/office/drawing/2014/main" id="{566EC734-FC26-4377-B481-E63360402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545" y="11594277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Major &amp; Minor</a:t>
            </a:r>
          </a:p>
        </p:txBody>
      </p:sp>
      <p:sp>
        <p:nvSpPr>
          <p:cNvPr id="617" name="TextBox 16">
            <a:extLst>
              <a:ext uri="{FF2B5EF4-FFF2-40B4-BE49-F238E27FC236}">
                <a16:creationId xmlns:a16="http://schemas.microsoft.com/office/drawing/2014/main" id="{D2410D7B-20E0-46E1-A40D-E5235641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994" y="10569758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Melody/Theme</a:t>
            </a:r>
          </a:p>
        </p:txBody>
      </p:sp>
      <p:sp>
        <p:nvSpPr>
          <p:cNvPr id="620" name="TextBox 16">
            <a:extLst>
              <a:ext uri="{FF2B5EF4-FFF2-40B4-BE49-F238E27FC236}">
                <a16:creationId xmlns:a16="http://schemas.microsoft.com/office/drawing/2014/main" id="{0F380FB1-F2E3-4EAB-B75A-B6B1FF86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695" y="10564590"/>
            <a:ext cx="790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Augmentation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Diminution</a:t>
            </a:r>
          </a:p>
        </p:txBody>
      </p:sp>
      <p:sp>
        <p:nvSpPr>
          <p:cNvPr id="621" name="TextBox 16">
            <a:extLst>
              <a:ext uri="{FF2B5EF4-FFF2-40B4-BE49-F238E27FC236}">
                <a16:creationId xmlns:a16="http://schemas.microsoft.com/office/drawing/2014/main" id="{ED987425-BD03-4C2D-A6A1-495578557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512" y="11573561"/>
            <a:ext cx="582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Variation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Form</a:t>
            </a:r>
          </a:p>
        </p:txBody>
      </p:sp>
      <p:sp>
        <p:nvSpPr>
          <p:cNvPr id="622" name="TextBox 16">
            <a:extLst>
              <a:ext uri="{FF2B5EF4-FFF2-40B4-BE49-F238E27FC236}">
                <a16:creationId xmlns:a16="http://schemas.microsoft.com/office/drawing/2014/main" id="{C118E64C-890B-462F-A19C-4D7875E9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73" y="10553333"/>
            <a:ext cx="5616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Pedal</a:t>
            </a:r>
          </a:p>
        </p:txBody>
      </p:sp>
      <p:sp>
        <p:nvSpPr>
          <p:cNvPr id="636" name="TextBox 16">
            <a:extLst>
              <a:ext uri="{FF2B5EF4-FFF2-40B4-BE49-F238E27FC236}">
                <a16:creationId xmlns:a16="http://schemas.microsoft.com/office/drawing/2014/main" id="{A2DFBDDC-CE31-4EA8-823C-9835C7F29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100" y="11581158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12-Bar Blues</a:t>
            </a:r>
          </a:p>
        </p:txBody>
      </p:sp>
      <p:sp>
        <p:nvSpPr>
          <p:cNvPr id="637" name="TextBox 16">
            <a:extLst>
              <a:ext uri="{FF2B5EF4-FFF2-40B4-BE49-F238E27FC236}">
                <a16:creationId xmlns:a16="http://schemas.microsoft.com/office/drawing/2014/main" id="{710D02D6-85A7-43E3-B15D-CBF0BB3A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18" y="10315793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Blues Scale</a:t>
            </a:r>
          </a:p>
        </p:txBody>
      </p:sp>
      <p:sp>
        <p:nvSpPr>
          <p:cNvPr id="638" name="TextBox 16">
            <a:extLst>
              <a:ext uri="{FF2B5EF4-FFF2-40B4-BE49-F238E27FC236}">
                <a16:creationId xmlns:a16="http://schemas.microsoft.com/office/drawing/2014/main" id="{CA3557F2-C499-493D-848D-9480DCF5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585" y="11542705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Blues Chord Sequence</a:t>
            </a:r>
          </a:p>
        </p:txBody>
      </p:sp>
      <p:sp>
        <p:nvSpPr>
          <p:cNvPr id="639" name="TextBox 16">
            <a:extLst>
              <a:ext uri="{FF2B5EF4-FFF2-40B4-BE49-F238E27FC236}">
                <a16:creationId xmlns:a16="http://schemas.microsoft.com/office/drawing/2014/main" id="{EEDCEDEB-5872-4A08-B04E-B0F7F2603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98" y="10197372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Types and Styles of Jazz</a:t>
            </a:r>
          </a:p>
        </p:txBody>
      </p:sp>
      <p:sp>
        <p:nvSpPr>
          <p:cNvPr id="640" name="TextBox 16">
            <a:extLst>
              <a:ext uri="{FF2B5EF4-FFF2-40B4-BE49-F238E27FC236}">
                <a16:creationId xmlns:a16="http://schemas.microsoft.com/office/drawing/2014/main" id="{8DDF399B-039B-44D1-B05D-9E1C7DA7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2" y="11318009"/>
            <a:ext cx="9421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Chords I, IV &amp; V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and I7, IV7 &amp; V7</a:t>
            </a:r>
          </a:p>
        </p:txBody>
      </p: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3CB0240D-95DD-4322-8A55-2E89E3C97402}"/>
              </a:ext>
            </a:extLst>
          </p:cNvPr>
          <p:cNvCxnSpPr>
            <a:cxnSpLocks/>
          </p:cNvCxnSpPr>
          <p:nvPr/>
        </p:nvCxnSpPr>
        <p:spPr>
          <a:xfrm>
            <a:off x="790736" y="9938400"/>
            <a:ext cx="291978" cy="5664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9FB7920-95E7-4659-8171-D07B1ECA1974}"/>
              </a:ext>
            </a:extLst>
          </p:cNvPr>
          <p:cNvCxnSpPr>
            <a:cxnSpLocks/>
          </p:cNvCxnSpPr>
          <p:nvPr/>
        </p:nvCxnSpPr>
        <p:spPr>
          <a:xfrm>
            <a:off x="749716" y="9438429"/>
            <a:ext cx="443426" cy="118088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B65E3854-B36A-4EAC-92F0-BB434142D499}"/>
              </a:ext>
            </a:extLst>
          </p:cNvPr>
          <p:cNvCxnSpPr>
            <a:cxnSpLocks/>
          </p:cNvCxnSpPr>
          <p:nvPr/>
        </p:nvCxnSpPr>
        <p:spPr>
          <a:xfrm>
            <a:off x="1071041" y="9087934"/>
            <a:ext cx="251424" cy="148549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9B04B662-6158-41DB-A8EB-813854DEBDCE}"/>
              </a:ext>
            </a:extLst>
          </p:cNvPr>
          <p:cNvCxnSpPr>
            <a:cxnSpLocks/>
          </p:cNvCxnSpPr>
          <p:nvPr/>
        </p:nvCxnSpPr>
        <p:spPr>
          <a:xfrm>
            <a:off x="2592523" y="8585517"/>
            <a:ext cx="0" cy="248700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46" name="TextBox 16">
            <a:extLst>
              <a:ext uri="{FF2B5EF4-FFF2-40B4-BE49-F238E27FC236}">
                <a16:creationId xmlns:a16="http://schemas.microsoft.com/office/drawing/2014/main" id="{96BE9FD6-B731-4F33-8FB3-70F0B1B32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4" y="9799691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Improvisation</a:t>
            </a:r>
          </a:p>
        </p:txBody>
      </p:sp>
      <p:sp>
        <p:nvSpPr>
          <p:cNvPr id="647" name="TextBox 16">
            <a:extLst>
              <a:ext uri="{FF2B5EF4-FFF2-40B4-BE49-F238E27FC236}">
                <a16:creationId xmlns:a16="http://schemas.microsoft.com/office/drawing/2014/main" id="{2B77D092-2095-482F-9EB5-261F1F80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1" y="9218089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Swing/Swung Rhythms</a:t>
            </a:r>
          </a:p>
        </p:txBody>
      </p:sp>
      <p:sp>
        <p:nvSpPr>
          <p:cNvPr id="648" name="TextBox 16">
            <a:extLst>
              <a:ext uri="{FF2B5EF4-FFF2-40B4-BE49-F238E27FC236}">
                <a16:creationId xmlns:a16="http://schemas.microsoft.com/office/drawing/2014/main" id="{9173C351-8430-4D4D-8B2D-1B83B5B3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94" y="8884831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Ostinato, Riffs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Fills &amp; Solos</a:t>
            </a:r>
          </a:p>
        </p:txBody>
      </p:sp>
      <p:sp>
        <p:nvSpPr>
          <p:cNvPr id="650" name="TextBox 16">
            <a:extLst>
              <a:ext uri="{FF2B5EF4-FFF2-40B4-BE49-F238E27FC236}">
                <a16:creationId xmlns:a16="http://schemas.microsoft.com/office/drawing/2014/main" id="{68292DA5-CA93-46A4-BEDB-BB94CD9A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332" y="8283253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Textures and Layers</a:t>
            </a:r>
          </a:p>
        </p:txBody>
      </p:sp>
      <p:cxnSp>
        <p:nvCxnSpPr>
          <p:cNvPr id="651" name="Straight Connector 650">
            <a:extLst>
              <a:ext uri="{FF2B5EF4-FFF2-40B4-BE49-F238E27FC236}">
                <a16:creationId xmlns:a16="http://schemas.microsoft.com/office/drawing/2014/main" id="{6FA088C9-B070-4C27-81DB-D164374565AE}"/>
              </a:ext>
            </a:extLst>
          </p:cNvPr>
          <p:cNvCxnSpPr>
            <a:cxnSpLocks/>
          </p:cNvCxnSpPr>
          <p:nvPr/>
        </p:nvCxnSpPr>
        <p:spPr>
          <a:xfrm>
            <a:off x="852340" y="10413255"/>
            <a:ext cx="366677" cy="0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05FE7E4A-A010-4E2E-B75A-3E72F5194A81}"/>
              </a:ext>
            </a:extLst>
          </p:cNvPr>
          <p:cNvCxnSpPr>
            <a:cxnSpLocks/>
          </p:cNvCxnSpPr>
          <p:nvPr/>
        </p:nvCxnSpPr>
        <p:spPr>
          <a:xfrm flipH="1">
            <a:off x="1595857" y="10319543"/>
            <a:ext cx="193168" cy="12093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0" name="Straight Connector 659">
            <a:extLst>
              <a:ext uri="{FF2B5EF4-FFF2-40B4-BE49-F238E27FC236}">
                <a16:creationId xmlns:a16="http://schemas.microsoft.com/office/drawing/2014/main" id="{627891B9-85DA-4282-99D5-76A59404D2A6}"/>
              </a:ext>
            </a:extLst>
          </p:cNvPr>
          <p:cNvCxnSpPr>
            <a:cxnSpLocks/>
          </p:cNvCxnSpPr>
          <p:nvPr/>
        </p:nvCxnSpPr>
        <p:spPr>
          <a:xfrm flipV="1">
            <a:off x="1467293" y="11302987"/>
            <a:ext cx="105805" cy="190538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1" name="Straight Connector 660">
            <a:extLst>
              <a:ext uri="{FF2B5EF4-FFF2-40B4-BE49-F238E27FC236}">
                <a16:creationId xmlns:a16="http://schemas.microsoft.com/office/drawing/2014/main" id="{D90A0714-CCAF-474B-98B8-49FC0B13DBA8}"/>
              </a:ext>
            </a:extLst>
          </p:cNvPr>
          <p:cNvCxnSpPr>
            <a:cxnSpLocks/>
          </p:cNvCxnSpPr>
          <p:nvPr/>
        </p:nvCxnSpPr>
        <p:spPr>
          <a:xfrm flipV="1">
            <a:off x="922627" y="11073572"/>
            <a:ext cx="429956" cy="336658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3" name="Straight Connector 662">
            <a:extLst>
              <a:ext uri="{FF2B5EF4-FFF2-40B4-BE49-F238E27FC236}">
                <a16:creationId xmlns:a16="http://schemas.microsoft.com/office/drawing/2014/main" id="{7EAD065B-DE2C-4AB4-99DA-DF93FC9F4F48}"/>
              </a:ext>
            </a:extLst>
          </p:cNvPr>
          <p:cNvCxnSpPr>
            <a:cxnSpLocks/>
          </p:cNvCxnSpPr>
          <p:nvPr/>
        </p:nvCxnSpPr>
        <p:spPr>
          <a:xfrm flipV="1">
            <a:off x="870946" y="10768849"/>
            <a:ext cx="324368" cy="101466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64" name="TextBox 16">
            <a:extLst>
              <a:ext uri="{FF2B5EF4-FFF2-40B4-BE49-F238E27FC236}">
                <a16:creationId xmlns:a16="http://schemas.microsoft.com/office/drawing/2014/main" id="{5AF8D12B-1DBD-42F7-AB26-87B6C9599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23" y="10805279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Chord Vamps</a:t>
            </a:r>
          </a:p>
        </p:txBody>
      </p:sp>
      <p:sp>
        <p:nvSpPr>
          <p:cNvPr id="665" name="TextBox 16">
            <a:extLst>
              <a:ext uri="{FF2B5EF4-FFF2-40B4-BE49-F238E27FC236}">
                <a16:creationId xmlns:a16="http://schemas.microsoft.com/office/drawing/2014/main" id="{CEA8FE9A-D2B4-46C8-9973-86C646A28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06" y="11519820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Blues Song Structure</a:t>
            </a:r>
          </a:p>
        </p:txBody>
      </p:sp>
      <p:sp>
        <p:nvSpPr>
          <p:cNvPr id="667" name="TextBox 16">
            <a:extLst>
              <a:ext uri="{FF2B5EF4-FFF2-40B4-BE49-F238E27FC236}">
                <a16:creationId xmlns:a16="http://schemas.microsoft.com/office/drawing/2014/main" id="{5A46D862-F5A1-4496-BA88-BD626BE09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33" y="10544904"/>
            <a:ext cx="761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Blues Songs Lyrics</a:t>
            </a:r>
          </a:p>
        </p:txBody>
      </p:sp>
      <p:sp>
        <p:nvSpPr>
          <p:cNvPr id="671" name="TextBox 16">
            <a:extLst>
              <a:ext uri="{FF2B5EF4-FFF2-40B4-BE49-F238E27FC236}">
                <a16:creationId xmlns:a16="http://schemas.microsoft.com/office/drawing/2014/main" id="{845805B7-058E-495F-89E4-DFD58F16A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317" y="9385657"/>
            <a:ext cx="675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Modal Jazz &amp; Modes</a:t>
            </a:r>
          </a:p>
        </p:txBody>
      </p:sp>
      <p:sp>
        <p:nvSpPr>
          <p:cNvPr id="672" name="TextBox 16">
            <a:extLst>
              <a:ext uri="{FF2B5EF4-FFF2-40B4-BE49-F238E27FC236}">
                <a16:creationId xmlns:a16="http://schemas.microsoft.com/office/drawing/2014/main" id="{5B8E9FB8-3C85-4440-AB14-482487DF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79" y="8415209"/>
            <a:ext cx="738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Frontline Instruments 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(Solos)</a:t>
            </a:r>
          </a:p>
        </p:txBody>
      </p:sp>
      <p:sp>
        <p:nvSpPr>
          <p:cNvPr id="673" name="TextBox 16">
            <a:extLst>
              <a:ext uri="{FF2B5EF4-FFF2-40B4-BE49-F238E27FC236}">
                <a16:creationId xmlns:a16="http://schemas.microsoft.com/office/drawing/2014/main" id="{CCB4BB75-DAC6-4070-96D3-0D491539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41" y="8261167"/>
            <a:ext cx="7381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Rhythm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Section</a:t>
            </a:r>
          </a:p>
        </p:txBody>
      </p: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07FB98C9-6EC6-47AF-AD65-0E0E4271A9E4}"/>
              </a:ext>
            </a:extLst>
          </p:cNvPr>
          <p:cNvCxnSpPr>
            <a:cxnSpLocks/>
          </p:cNvCxnSpPr>
          <p:nvPr/>
        </p:nvCxnSpPr>
        <p:spPr>
          <a:xfrm>
            <a:off x="1338686" y="8841208"/>
            <a:ext cx="251424" cy="148549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C9AB8714-E19A-4C59-8BA8-86DE814FD908}"/>
              </a:ext>
            </a:extLst>
          </p:cNvPr>
          <p:cNvCxnSpPr>
            <a:cxnSpLocks/>
            <a:stCxn id="673" idx="2"/>
          </p:cNvCxnSpPr>
          <p:nvPr/>
        </p:nvCxnSpPr>
        <p:spPr>
          <a:xfrm>
            <a:off x="1855706" y="8599721"/>
            <a:ext cx="74124" cy="215985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76" name="TextBox 16">
            <a:extLst>
              <a:ext uri="{FF2B5EF4-FFF2-40B4-BE49-F238E27FC236}">
                <a16:creationId xmlns:a16="http://schemas.microsoft.com/office/drawing/2014/main" id="{E7EE859E-41C5-4522-9645-3101FD682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446" y="9391410"/>
            <a:ext cx="838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Chords – Root, Third and Fifth</a:t>
            </a:r>
          </a:p>
        </p:txBody>
      </p:sp>
      <p:sp>
        <p:nvSpPr>
          <p:cNvPr id="678" name="TextBox 16">
            <a:extLst>
              <a:ext uri="{FF2B5EF4-FFF2-40B4-BE49-F238E27FC236}">
                <a16:creationId xmlns:a16="http://schemas.microsoft.com/office/drawing/2014/main" id="{B1717E28-3065-4869-9DB7-7984F6E5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760" y="9391410"/>
            <a:ext cx="1687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Bass Line Patterns: Walking Bass, Bass Line Riffs, Alberti Bass, Broken Chord, Arpeggio, Pedal</a:t>
            </a:r>
          </a:p>
        </p:txBody>
      </p:sp>
      <p:sp>
        <p:nvSpPr>
          <p:cNvPr id="690" name="TextBox 16">
            <a:extLst>
              <a:ext uri="{FF2B5EF4-FFF2-40B4-BE49-F238E27FC236}">
                <a16:creationId xmlns:a16="http://schemas.microsoft.com/office/drawing/2014/main" id="{335EE4E9-37DE-480B-8EE0-967966DE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651" y="8404474"/>
            <a:ext cx="9513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Bass Clef Musical Instruments</a:t>
            </a:r>
          </a:p>
        </p:txBody>
      </p:sp>
      <p:sp>
        <p:nvSpPr>
          <p:cNvPr id="691" name="TextBox 16">
            <a:extLst>
              <a:ext uri="{FF2B5EF4-FFF2-40B4-BE49-F238E27FC236}">
                <a16:creationId xmlns:a16="http://schemas.microsoft.com/office/drawing/2014/main" id="{935656AE-9B48-478D-BE4F-DC342F347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278" y="8462587"/>
            <a:ext cx="8999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The Bass Guitar</a:t>
            </a:r>
          </a:p>
        </p:txBody>
      </p:sp>
      <p:sp>
        <p:nvSpPr>
          <p:cNvPr id="700" name="TextBox 16">
            <a:extLst>
              <a:ext uri="{FF2B5EF4-FFF2-40B4-BE49-F238E27FC236}">
                <a16:creationId xmlns:a16="http://schemas.microsoft.com/office/drawing/2014/main" id="{992B0205-2074-4744-99DA-82C44C7F6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631" y="8385587"/>
            <a:ext cx="777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Bass Clef Staff Notation</a:t>
            </a:r>
          </a:p>
        </p:txBody>
      </p:sp>
      <p:sp>
        <p:nvSpPr>
          <p:cNvPr id="703" name="TextBox 16">
            <a:extLst>
              <a:ext uri="{FF2B5EF4-FFF2-40B4-BE49-F238E27FC236}">
                <a16:creationId xmlns:a16="http://schemas.microsoft.com/office/drawing/2014/main" id="{314222BA-6485-4A85-A728-A7B40F99C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009" y="9483065"/>
            <a:ext cx="725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African Musical Instruments</a:t>
            </a:r>
          </a:p>
        </p:txBody>
      </p:sp>
      <p:sp>
        <p:nvSpPr>
          <p:cNvPr id="708" name="TextBox 16">
            <a:extLst>
              <a:ext uri="{FF2B5EF4-FFF2-40B4-BE49-F238E27FC236}">
                <a16:creationId xmlns:a16="http://schemas.microsoft.com/office/drawing/2014/main" id="{8595B2C1-2CD5-417E-8F65-FC764C9F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61" y="9529750"/>
            <a:ext cx="9699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Djembe Performance Technique – Bass, Tone &amp; Slap</a:t>
            </a:r>
          </a:p>
        </p:txBody>
      </p: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710B1C77-FA87-46B0-99AB-ABA31DC3F5C6}"/>
              </a:ext>
            </a:extLst>
          </p:cNvPr>
          <p:cNvCxnSpPr>
            <a:cxnSpLocks/>
          </p:cNvCxnSpPr>
          <p:nvPr/>
        </p:nvCxnSpPr>
        <p:spPr>
          <a:xfrm flipH="1" flipV="1">
            <a:off x="7859072" y="9323630"/>
            <a:ext cx="477397" cy="319062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" name="TextBox 16">
            <a:extLst>
              <a:ext uri="{FF2B5EF4-FFF2-40B4-BE49-F238E27FC236}">
                <a16:creationId xmlns:a16="http://schemas.microsoft.com/office/drawing/2014/main" id="{690973FA-F325-4DB0-B71B-280F4B15C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164" y="8379698"/>
            <a:ext cx="6070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Master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Drummer</a:t>
            </a:r>
          </a:p>
        </p:txBody>
      </p:sp>
      <p:sp>
        <p:nvSpPr>
          <p:cNvPr id="720" name="TextBox 16">
            <a:extLst>
              <a:ext uri="{FF2B5EF4-FFF2-40B4-BE49-F238E27FC236}">
                <a16:creationId xmlns:a16="http://schemas.microsoft.com/office/drawing/2014/main" id="{35BEAA3E-A7B7-498F-9D11-B3201BDA2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61" y="8264312"/>
            <a:ext cx="590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Q&amp;A/Call and Response</a:t>
            </a:r>
          </a:p>
        </p:txBody>
      </p:sp>
      <p:sp>
        <p:nvSpPr>
          <p:cNvPr id="721" name="TextBox 16">
            <a:extLst>
              <a:ext uri="{FF2B5EF4-FFF2-40B4-BE49-F238E27FC236}">
                <a16:creationId xmlns:a16="http://schemas.microsoft.com/office/drawing/2014/main" id="{34400E7F-22E2-47CD-B2F5-DECFE581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378" y="8483545"/>
            <a:ext cx="7217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Syncopation</a:t>
            </a:r>
          </a:p>
        </p:txBody>
      </p:sp>
      <p:sp>
        <p:nvSpPr>
          <p:cNvPr id="722" name="TextBox 16">
            <a:extLst>
              <a:ext uri="{FF2B5EF4-FFF2-40B4-BE49-F238E27FC236}">
                <a16:creationId xmlns:a16="http://schemas.microsoft.com/office/drawing/2014/main" id="{54C92FFA-565C-4204-BA61-BD581B714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383" y="8488838"/>
            <a:ext cx="5909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Ostinato</a:t>
            </a:r>
          </a:p>
        </p:txBody>
      </p:sp>
      <p:sp>
        <p:nvSpPr>
          <p:cNvPr id="727" name="TextBox 16">
            <a:extLst>
              <a:ext uri="{FF2B5EF4-FFF2-40B4-BE49-F238E27FC236}">
                <a16:creationId xmlns:a16="http://schemas.microsoft.com/office/drawing/2014/main" id="{AEEAB133-9425-4013-84DF-15086D4AD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817" y="9439810"/>
            <a:ext cx="82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Textures - 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Cyclic and Polyrhythms</a:t>
            </a:r>
          </a:p>
        </p:txBody>
      </p:sp>
      <p:sp>
        <p:nvSpPr>
          <p:cNvPr id="729" name="TextBox 16">
            <a:extLst>
              <a:ext uri="{FF2B5EF4-FFF2-40B4-BE49-F238E27FC236}">
                <a16:creationId xmlns:a16="http://schemas.microsoft.com/office/drawing/2014/main" id="{EF745991-CD9E-4BCE-A956-852F5D1E9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249" y="9401526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Improvisation</a:t>
            </a:r>
          </a:p>
        </p:txBody>
      </p:sp>
      <p:cxnSp>
        <p:nvCxnSpPr>
          <p:cNvPr id="731" name="Straight Connector 730">
            <a:extLst>
              <a:ext uri="{FF2B5EF4-FFF2-40B4-BE49-F238E27FC236}">
                <a16:creationId xmlns:a16="http://schemas.microsoft.com/office/drawing/2014/main" id="{8A92AB6C-61FA-4097-9E8D-47E7AC6CCA61}"/>
              </a:ext>
            </a:extLst>
          </p:cNvPr>
          <p:cNvCxnSpPr>
            <a:cxnSpLocks/>
          </p:cNvCxnSpPr>
          <p:nvPr/>
        </p:nvCxnSpPr>
        <p:spPr>
          <a:xfrm flipH="1" flipV="1">
            <a:off x="8877345" y="8444829"/>
            <a:ext cx="208809" cy="196222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0" name="Straight Connector 739">
            <a:extLst>
              <a:ext uri="{FF2B5EF4-FFF2-40B4-BE49-F238E27FC236}">
                <a16:creationId xmlns:a16="http://schemas.microsoft.com/office/drawing/2014/main" id="{E84F01A4-4FBA-4160-86E3-C655C41B7482}"/>
              </a:ext>
            </a:extLst>
          </p:cNvPr>
          <p:cNvCxnSpPr>
            <a:cxnSpLocks/>
          </p:cNvCxnSpPr>
          <p:nvPr/>
        </p:nvCxnSpPr>
        <p:spPr>
          <a:xfrm flipV="1">
            <a:off x="8205104" y="7455196"/>
            <a:ext cx="101510" cy="98511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41" name="TextBox 16">
            <a:extLst>
              <a:ext uri="{FF2B5EF4-FFF2-40B4-BE49-F238E27FC236}">
                <a16:creationId xmlns:a16="http://schemas.microsoft.com/office/drawing/2014/main" id="{453523B2-230C-4038-9645-5B409286F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6840" y="5808600"/>
            <a:ext cx="721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Dance Music from different times and places</a:t>
            </a:r>
          </a:p>
        </p:txBody>
      </p:sp>
      <p:sp>
        <p:nvSpPr>
          <p:cNvPr id="743" name="TextBox 16">
            <a:extLst>
              <a:ext uri="{FF2B5EF4-FFF2-40B4-BE49-F238E27FC236}">
                <a16:creationId xmlns:a16="http://schemas.microsoft.com/office/drawing/2014/main" id="{A7F04283-2FA4-441A-BA12-64C339639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289" y="7413584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Rhythms in Dance Music</a:t>
            </a:r>
          </a:p>
        </p:txBody>
      </p: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EAEE4F57-90CE-412F-8ED1-E60D6D31BFB3}"/>
              </a:ext>
            </a:extLst>
          </p:cNvPr>
          <p:cNvCxnSpPr>
            <a:cxnSpLocks/>
          </p:cNvCxnSpPr>
          <p:nvPr/>
        </p:nvCxnSpPr>
        <p:spPr>
          <a:xfrm flipH="1" flipV="1">
            <a:off x="8992678" y="8002672"/>
            <a:ext cx="199611" cy="24559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id="{94B491E1-2A05-493B-B630-2F002546B536}"/>
              </a:ext>
            </a:extLst>
          </p:cNvPr>
          <p:cNvCxnSpPr>
            <a:cxnSpLocks/>
          </p:cNvCxnSpPr>
          <p:nvPr/>
        </p:nvCxnSpPr>
        <p:spPr>
          <a:xfrm flipH="1">
            <a:off x="8080896" y="6472984"/>
            <a:ext cx="117928" cy="145718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9" name="TextBox 16">
            <a:extLst>
              <a:ext uri="{FF2B5EF4-FFF2-40B4-BE49-F238E27FC236}">
                <a16:creationId xmlns:a16="http://schemas.microsoft.com/office/drawing/2014/main" id="{B52AB3EE-031A-4295-A32C-B47878FB8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472" y="6044230"/>
            <a:ext cx="939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Accompaniment Patterns in Dance Music</a:t>
            </a:r>
          </a:p>
        </p:txBody>
      </p:sp>
      <p:sp>
        <p:nvSpPr>
          <p:cNvPr id="750" name="TextBox 16">
            <a:extLst>
              <a:ext uri="{FF2B5EF4-FFF2-40B4-BE49-F238E27FC236}">
                <a16:creationId xmlns:a16="http://schemas.microsoft.com/office/drawing/2014/main" id="{D83E956A-62FB-4F21-B2D1-7A51E59B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349" y="6864152"/>
            <a:ext cx="878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 – Melody and Accompaniment</a:t>
            </a:r>
          </a:p>
        </p:txBody>
      </p: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39FBA4EC-D8DC-4971-B729-06C209188ECF}"/>
              </a:ext>
            </a:extLst>
          </p:cNvPr>
          <p:cNvCxnSpPr>
            <a:cxnSpLocks/>
          </p:cNvCxnSpPr>
          <p:nvPr/>
        </p:nvCxnSpPr>
        <p:spPr>
          <a:xfrm flipH="1">
            <a:off x="8784888" y="7138425"/>
            <a:ext cx="185839" cy="6740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4" name="Straight Connector 753">
            <a:extLst>
              <a:ext uri="{FF2B5EF4-FFF2-40B4-BE49-F238E27FC236}">
                <a16:creationId xmlns:a16="http://schemas.microsoft.com/office/drawing/2014/main" id="{965E5CAF-8CF1-4547-B47B-4BE67D418490}"/>
              </a:ext>
            </a:extLst>
          </p:cNvPr>
          <p:cNvCxnSpPr>
            <a:cxnSpLocks/>
          </p:cNvCxnSpPr>
          <p:nvPr/>
        </p:nvCxnSpPr>
        <p:spPr>
          <a:xfrm flipH="1">
            <a:off x="8558284" y="6777768"/>
            <a:ext cx="122547" cy="131092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56" name="TextBox 16">
            <a:extLst>
              <a:ext uri="{FF2B5EF4-FFF2-40B4-BE49-F238E27FC236}">
                <a16:creationId xmlns:a16="http://schemas.microsoft.com/office/drawing/2014/main" id="{9C5FD706-7E8F-4A82-BA4F-4488510C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104" y="7167081"/>
            <a:ext cx="805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Orchestration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Timbre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Sonority</a:t>
            </a:r>
          </a:p>
        </p:txBody>
      </p:sp>
      <p:sp>
        <p:nvSpPr>
          <p:cNvPr id="757" name="TextBox 16">
            <a:extLst>
              <a:ext uri="{FF2B5EF4-FFF2-40B4-BE49-F238E27FC236}">
                <a16:creationId xmlns:a16="http://schemas.microsoft.com/office/drawing/2014/main" id="{C179A666-4325-4904-8634-04CA50B2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762" y="7175665"/>
            <a:ext cx="7645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Leitmotif/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Sequencing</a:t>
            </a:r>
          </a:p>
        </p:txBody>
      </p:sp>
      <p:sp>
        <p:nvSpPr>
          <p:cNvPr id="758" name="TextBox 16">
            <a:extLst>
              <a:ext uri="{FF2B5EF4-FFF2-40B4-BE49-F238E27FC236}">
                <a16:creationId xmlns:a16="http://schemas.microsoft.com/office/drawing/2014/main" id="{42B03867-4EB4-4F14-82D1-4FACF9FE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487" y="7168029"/>
            <a:ext cx="698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Musical Clichés</a:t>
            </a:r>
          </a:p>
        </p:txBody>
      </p:sp>
      <p:sp>
        <p:nvSpPr>
          <p:cNvPr id="759" name="TextBox 16">
            <a:extLst>
              <a:ext uri="{FF2B5EF4-FFF2-40B4-BE49-F238E27FC236}">
                <a16:creationId xmlns:a16="http://schemas.microsoft.com/office/drawing/2014/main" id="{C095E389-A616-4EDA-89F7-D8D7B75B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0281" y="6340022"/>
            <a:ext cx="6982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Dissonance</a:t>
            </a:r>
          </a:p>
        </p:txBody>
      </p:sp>
      <p:sp>
        <p:nvSpPr>
          <p:cNvPr id="760" name="TextBox 16">
            <a:extLst>
              <a:ext uri="{FF2B5EF4-FFF2-40B4-BE49-F238E27FC236}">
                <a16:creationId xmlns:a16="http://schemas.microsoft.com/office/drawing/2014/main" id="{A058B12B-FD5D-4770-B583-462CFAAD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485" y="6202786"/>
            <a:ext cx="698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Mickey-</a:t>
            </a:r>
            <a:r>
              <a:rPr lang="en-US" altLang="en-US" sz="800" b="1" err="1">
                <a:cs typeface="Calibri" panose="020F0502020204030204" pitchFamily="34" charset="0"/>
              </a:rPr>
              <a:t>Mousing</a:t>
            </a:r>
            <a:endParaRPr lang="en-US" altLang="en-US" sz="800" b="1">
              <a:cs typeface="Calibri" panose="020F0502020204030204" pitchFamily="34" charset="0"/>
            </a:endParaRPr>
          </a:p>
        </p:txBody>
      </p:sp>
      <p:sp>
        <p:nvSpPr>
          <p:cNvPr id="761" name="TextBox 16">
            <a:extLst>
              <a:ext uri="{FF2B5EF4-FFF2-40B4-BE49-F238E27FC236}">
                <a16:creationId xmlns:a16="http://schemas.microsoft.com/office/drawing/2014/main" id="{CDFC85A2-40B1-4364-B272-83B9E44A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599" y="6200026"/>
            <a:ext cx="799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Diegetic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Non-Diegetic</a:t>
            </a:r>
          </a:p>
        </p:txBody>
      </p:sp>
      <p:sp>
        <p:nvSpPr>
          <p:cNvPr id="768" name="TextBox 16">
            <a:extLst>
              <a:ext uri="{FF2B5EF4-FFF2-40B4-BE49-F238E27FC236}">
                <a16:creationId xmlns:a16="http://schemas.microsoft.com/office/drawing/2014/main" id="{549801A4-BC61-4CD2-9F06-FDE11D7A1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520" y="6215790"/>
            <a:ext cx="9513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Character Theme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Motif</a:t>
            </a:r>
          </a:p>
        </p:txBody>
      </p:sp>
      <p:sp>
        <p:nvSpPr>
          <p:cNvPr id="769" name="TextBox 16">
            <a:extLst>
              <a:ext uri="{FF2B5EF4-FFF2-40B4-BE49-F238E27FC236}">
                <a16:creationId xmlns:a16="http://schemas.microsoft.com/office/drawing/2014/main" id="{57B8147F-B30B-4E3A-9FFB-594A562E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633" y="6186754"/>
            <a:ext cx="88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Soundtrack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Sound Effect</a:t>
            </a:r>
          </a:p>
        </p:txBody>
      </p:sp>
      <p:sp>
        <p:nvSpPr>
          <p:cNvPr id="773" name="TextBox 16">
            <a:extLst>
              <a:ext uri="{FF2B5EF4-FFF2-40B4-BE49-F238E27FC236}">
                <a16:creationId xmlns:a16="http://schemas.microsoft.com/office/drawing/2014/main" id="{12A2B331-85CA-4234-9D7E-783F9010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681" y="6230824"/>
            <a:ext cx="777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Jumping Bass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Line</a:t>
            </a:r>
          </a:p>
        </p:txBody>
      </p:sp>
      <p:sp>
        <p:nvSpPr>
          <p:cNvPr id="774" name="TextBox 16">
            <a:extLst>
              <a:ext uri="{FF2B5EF4-FFF2-40B4-BE49-F238E27FC236}">
                <a16:creationId xmlns:a16="http://schemas.microsoft.com/office/drawing/2014/main" id="{41941E4A-677D-4392-B803-624AB3A6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390" y="7183835"/>
            <a:ext cx="7060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Syncopation</a:t>
            </a:r>
          </a:p>
        </p:txBody>
      </p:sp>
      <p:sp>
        <p:nvSpPr>
          <p:cNvPr id="775" name="TextBox 16">
            <a:extLst>
              <a:ext uri="{FF2B5EF4-FFF2-40B4-BE49-F238E27FC236}">
                <a16:creationId xmlns:a16="http://schemas.microsoft.com/office/drawing/2014/main" id="{B446533D-BB2D-4FEF-BAE8-083716A4C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192" y="7174007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Ground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Theme</a:t>
            </a:r>
          </a:p>
        </p:txBody>
      </p:sp>
      <p:sp>
        <p:nvSpPr>
          <p:cNvPr id="776" name="TextBox 16">
            <a:extLst>
              <a:ext uri="{FF2B5EF4-FFF2-40B4-BE49-F238E27FC236}">
                <a16:creationId xmlns:a16="http://schemas.microsoft.com/office/drawing/2014/main" id="{7160ECC2-3B65-4AFE-9D4E-1F51C6E70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925" y="7192086"/>
            <a:ext cx="7701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Chromaticism</a:t>
            </a:r>
          </a:p>
        </p:txBody>
      </p:sp>
      <p:sp>
        <p:nvSpPr>
          <p:cNvPr id="781" name="TextBox 16">
            <a:extLst>
              <a:ext uri="{FF2B5EF4-FFF2-40B4-BE49-F238E27FC236}">
                <a16:creationId xmlns:a16="http://schemas.microsoft.com/office/drawing/2014/main" id="{4BA3EF1D-39E5-42CB-BE5B-02564DD66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968" y="7189402"/>
            <a:ext cx="777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Staccato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Articulation</a:t>
            </a:r>
          </a:p>
        </p:txBody>
      </p:sp>
      <p:sp>
        <p:nvSpPr>
          <p:cNvPr id="782" name="TextBox 16">
            <a:extLst>
              <a:ext uri="{FF2B5EF4-FFF2-40B4-BE49-F238E27FC236}">
                <a16:creationId xmlns:a16="http://schemas.microsoft.com/office/drawing/2014/main" id="{0EE63454-B445-4284-B7AD-3F61E1EE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14" y="7215308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Phase Shift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Phase In/Out</a:t>
            </a:r>
          </a:p>
        </p:txBody>
      </p:sp>
      <p:sp>
        <p:nvSpPr>
          <p:cNvPr id="784" name="TextBox 16">
            <a:extLst>
              <a:ext uri="{FF2B5EF4-FFF2-40B4-BE49-F238E27FC236}">
                <a16:creationId xmlns:a16="http://schemas.microsoft.com/office/drawing/2014/main" id="{6480DA19-E269-425A-BC47-EB1DD2E7F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788" y="7202494"/>
            <a:ext cx="8699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Metamorphosis</a:t>
            </a:r>
          </a:p>
        </p:txBody>
      </p:sp>
      <p:sp>
        <p:nvSpPr>
          <p:cNvPr id="785" name="TextBox 16">
            <a:extLst>
              <a:ext uri="{FF2B5EF4-FFF2-40B4-BE49-F238E27FC236}">
                <a16:creationId xmlns:a16="http://schemas.microsoft.com/office/drawing/2014/main" id="{7CBD5E59-DB97-4D2F-9535-57B286E53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551" y="5817739"/>
            <a:ext cx="1314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Minimalism, Expressionism, Serialism</a:t>
            </a:r>
          </a:p>
        </p:txBody>
      </p:sp>
      <p:sp>
        <p:nvSpPr>
          <p:cNvPr id="787" name="TextBox 16">
            <a:extLst>
              <a:ext uri="{FF2B5EF4-FFF2-40B4-BE49-F238E27FC236}">
                <a16:creationId xmlns:a16="http://schemas.microsoft.com/office/drawing/2014/main" id="{9DCA53E6-C618-4B26-AC90-5642ABB5E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445" y="6353934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Hexachords</a:t>
            </a:r>
          </a:p>
        </p:txBody>
      </p:sp>
      <p:cxnSp>
        <p:nvCxnSpPr>
          <p:cNvPr id="788" name="Straight Connector 787">
            <a:extLst>
              <a:ext uri="{FF2B5EF4-FFF2-40B4-BE49-F238E27FC236}">
                <a16:creationId xmlns:a16="http://schemas.microsoft.com/office/drawing/2014/main" id="{F9F49DAA-1F75-4192-BBD0-B928EA2AF73A}"/>
              </a:ext>
            </a:extLst>
          </p:cNvPr>
          <p:cNvCxnSpPr>
            <a:cxnSpLocks/>
          </p:cNvCxnSpPr>
          <p:nvPr/>
        </p:nvCxnSpPr>
        <p:spPr>
          <a:xfrm flipV="1">
            <a:off x="829768" y="6269825"/>
            <a:ext cx="298506" cy="16033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9" name="Straight Connector 788">
            <a:extLst>
              <a:ext uri="{FF2B5EF4-FFF2-40B4-BE49-F238E27FC236}">
                <a16:creationId xmlns:a16="http://schemas.microsoft.com/office/drawing/2014/main" id="{AB70101D-C171-4B81-A2DC-B6C6D30F1B80}"/>
              </a:ext>
            </a:extLst>
          </p:cNvPr>
          <p:cNvCxnSpPr>
            <a:cxnSpLocks/>
          </p:cNvCxnSpPr>
          <p:nvPr/>
        </p:nvCxnSpPr>
        <p:spPr>
          <a:xfrm flipH="1">
            <a:off x="1610547" y="5965653"/>
            <a:ext cx="193168" cy="12093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0" name="Rectangle 789">
            <a:extLst>
              <a:ext uri="{FF2B5EF4-FFF2-40B4-BE49-F238E27FC236}">
                <a16:creationId xmlns:a16="http://schemas.microsoft.com/office/drawing/2014/main" id="{83BF65FA-B277-40CE-A558-501366BA7630}"/>
              </a:ext>
            </a:extLst>
          </p:cNvPr>
          <p:cNvSpPr/>
          <p:nvPr/>
        </p:nvSpPr>
        <p:spPr>
          <a:xfrm rot="5400000">
            <a:off x="1285123" y="5517197"/>
            <a:ext cx="104480" cy="688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cxnSp>
        <p:nvCxnSpPr>
          <p:cNvPr id="791" name="Straight Connector 790">
            <a:extLst>
              <a:ext uri="{FF2B5EF4-FFF2-40B4-BE49-F238E27FC236}">
                <a16:creationId xmlns:a16="http://schemas.microsoft.com/office/drawing/2014/main" id="{58C3DA2B-7670-49AF-B6B2-23FC66271B88}"/>
              </a:ext>
            </a:extLst>
          </p:cNvPr>
          <p:cNvCxnSpPr>
            <a:cxnSpLocks/>
          </p:cNvCxnSpPr>
          <p:nvPr/>
        </p:nvCxnSpPr>
        <p:spPr>
          <a:xfrm>
            <a:off x="2744779" y="6519933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68E702C1-9B33-45D9-8721-0AB9F911CDAF}"/>
              </a:ext>
            </a:extLst>
          </p:cNvPr>
          <p:cNvCxnSpPr>
            <a:cxnSpLocks/>
            <a:stCxn id="797" idx="0"/>
          </p:cNvCxnSpPr>
          <p:nvPr/>
        </p:nvCxnSpPr>
        <p:spPr>
          <a:xfrm flipV="1">
            <a:off x="1386904" y="6926851"/>
            <a:ext cx="183997" cy="141788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C662ABA8-201E-45D2-B944-20C9E05BB70D}"/>
              </a:ext>
            </a:extLst>
          </p:cNvPr>
          <p:cNvCxnSpPr>
            <a:cxnSpLocks/>
          </p:cNvCxnSpPr>
          <p:nvPr/>
        </p:nvCxnSpPr>
        <p:spPr>
          <a:xfrm flipV="1">
            <a:off x="2820247" y="7158805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" name="Straight Connector 794">
            <a:extLst>
              <a:ext uri="{FF2B5EF4-FFF2-40B4-BE49-F238E27FC236}">
                <a16:creationId xmlns:a16="http://schemas.microsoft.com/office/drawing/2014/main" id="{BA01B0F2-59B9-471A-BB58-C64AB7A3E14B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618445" y="6492403"/>
            <a:ext cx="611094" cy="246486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97" name="TextBox 16">
            <a:extLst>
              <a:ext uri="{FF2B5EF4-FFF2-40B4-BE49-F238E27FC236}">
                <a16:creationId xmlns:a16="http://schemas.microsoft.com/office/drawing/2014/main" id="{4E3FC23C-BF98-4980-B925-51642F48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154" y="7068639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Additive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Melody</a:t>
            </a:r>
          </a:p>
        </p:txBody>
      </p:sp>
      <p:cxnSp>
        <p:nvCxnSpPr>
          <p:cNvPr id="798" name="Straight Connector 797">
            <a:extLst>
              <a:ext uri="{FF2B5EF4-FFF2-40B4-BE49-F238E27FC236}">
                <a16:creationId xmlns:a16="http://schemas.microsoft.com/office/drawing/2014/main" id="{885A87C4-3F4C-43CE-A57D-4843B21BAB31}"/>
              </a:ext>
            </a:extLst>
          </p:cNvPr>
          <p:cNvCxnSpPr>
            <a:cxnSpLocks/>
          </p:cNvCxnSpPr>
          <p:nvPr/>
        </p:nvCxnSpPr>
        <p:spPr>
          <a:xfrm flipV="1">
            <a:off x="2047541" y="7116367"/>
            <a:ext cx="0" cy="125369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" name="TextBox 16">
            <a:extLst>
              <a:ext uri="{FF2B5EF4-FFF2-40B4-BE49-F238E27FC236}">
                <a16:creationId xmlns:a16="http://schemas.microsoft.com/office/drawing/2014/main" id="{A406DFE1-8966-4784-BF2A-9AFBCD51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374" y="6324387"/>
            <a:ext cx="6275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Motif/Cell</a:t>
            </a:r>
          </a:p>
        </p:txBody>
      </p: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A7AF935E-770F-41A9-839B-19FEB1FFAD57}"/>
              </a:ext>
            </a:extLst>
          </p:cNvPr>
          <p:cNvCxnSpPr>
            <a:cxnSpLocks/>
          </p:cNvCxnSpPr>
          <p:nvPr/>
        </p:nvCxnSpPr>
        <p:spPr>
          <a:xfrm flipH="1">
            <a:off x="2225630" y="6485670"/>
            <a:ext cx="28165" cy="162231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1" name="Straight Connector 800">
            <a:extLst>
              <a:ext uri="{FF2B5EF4-FFF2-40B4-BE49-F238E27FC236}">
                <a16:creationId xmlns:a16="http://schemas.microsoft.com/office/drawing/2014/main" id="{2F835646-08A3-4AB0-81C6-FE2DFB0C3F3A}"/>
              </a:ext>
            </a:extLst>
          </p:cNvPr>
          <p:cNvCxnSpPr>
            <a:cxnSpLocks/>
          </p:cNvCxnSpPr>
          <p:nvPr/>
        </p:nvCxnSpPr>
        <p:spPr>
          <a:xfrm>
            <a:off x="702532" y="5571696"/>
            <a:ext cx="438857" cy="5432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2" name="Straight Connector 801">
            <a:extLst>
              <a:ext uri="{FF2B5EF4-FFF2-40B4-BE49-F238E27FC236}">
                <a16:creationId xmlns:a16="http://schemas.microsoft.com/office/drawing/2014/main" id="{3FF7C4B6-75D9-492D-85C8-9A64A6434095}"/>
              </a:ext>
            </a:extLst>
          </p:cNvPr>
          <p:cNvCxnSpPr>
            <a:cxnSpLocks/>
          </p:cNvCxnSpPr>
          <p:nvPr/>
        </p:nvCxnSpPr>
        <p:spPr>
          <a:xfrm>
            <a:off x="847149" y="5148879"/>
            <a:ext cx="359744" cy="71512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3" name="Straight Connector 802">
            <a:extLst>
              <a:ext uri="{FF2B5EF4-FFF2-40B4-BE49-F238E27FC236}">
                <a16:creationId xmlns:a16="http://schemas.microsoft.com/office/drawing/2014/main" id="{30CE1E27-54D9-43E2-8E97-7A0794DDB180}"/>
              </a:ext>
            </a:extLst>
          </p:cNvPr>
          <p:cNvCxnSpPr>
            <a:cxnSpLocks/>
          </p:cNvCxnSpPr>
          <p:nvPr/>
        </p:nvCxnSpPr>
        <p:spPr>
          <a:xfrm>
            <a:off x="1084792" y="4751808"/>
            <a:ext cx="251424" cy="148549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04" name="Straight Connector 803">
            <a:extLst>
              <a:ext uri="{FF2B5EF4-FFF2-40B4-BE49-F238E27FC236}">
                <a16:creationId xmlns:a16="http://schemas.microsoft.com/office/drawing/2014/main" id="{4A40155E-AE15-4517-9B98-E3E2FF2A5C4A}"/>
              </a:ext>
            </a:extLst>
          </p:cNvPr>
          <p:cNvCxnSpPr>
            <a:cxnSpLocks/>
          </p:cNvCxnSpPr>
          <p:nvPr/>
        </p:nvCxnSpPr>
        <p:spPr>
          <a:xfrm>
            <a:off x="2606274" y="4249391"/>
            <a:ext cx="0" cy="248700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05" name="TextBox 16">
            <a:extLst>
              <a:ext uri="{FF2B5EF4-FFF2-40B4-BE49-F238E27FC236}">
                <a16:creationId xmlns:a16="http://schemas.microsoft.com/office/drawing/2014/main" id="{F3058FF0-4845-4AD1-A191-9E45EE33C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13" y="5386121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Improvisation</a:t>
            </a:r>
          </a:p>
        </p:txBody>
      </p:sp>
      <p:sp>
        <p:nvSpPr>
          <p:cNvPr id="806" name="TextBox 16">
            <a:extLst>
              <a:ext uri="{FF2B5EF4-FFF2-40B4-BE49-F238E27FC236}">
                <a16:creationId xmlns:a16="http://schemas.microsoft.com/office/drawing/2014/main" id="{1C9ACA6D-6EC1-46A8-A829-F96F3AEB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9" y="4947728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Polyrhythms</a:t>
            </a:r>
          </a:p>
        </p:txBody>
      </p:sp>
      <p:sp>
        <p:nvSpPr>
          <p:cNvPr id="807" name="TextBox 16">
            <a:extLst>
              <a:ext uri="{FF2B5EF4-FFF2-40B4-BE49-F238E27FC236}">
                <a16:creationId xmlns:a16="http://schemas.microsoft.com/office/drawing/2014/main" id="{2ABA533E-37FD-4CCA-842A-07FB3320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45" y="4548705"/>
            <a:ext cx="82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Cyclic Rhythms</a:t>
            </a:r>
          </a:p>
        </p:txBody>
      </p:sp>
      <p:sp>
        <p:nvSpPr>
          <p:cNvPr id="808" name="TextBox 16">
            <a:extLst>
              <a:ext uri="{FF2B5EF4-FFF2-40B4-BE49-F238E27FC236}">
                <a16:creationId xmlns:a16="http://schemas.microsoft.com/office/drawing/2014/main" id="{58E48757-B86E-445D-8E17-A6C5B8668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61" y="3949030"/>
            <a:ext cx="883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Latin-American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Percussion</a:t>
            </a:r>
          </a:p>
        </p:txBody>
      </p:sp>
      <p:sp>
        <p:nvSpPr>
          <p:cNvPr id="809" name="TextBox 16">
            <a:extLst>
              <a:ext uri="{FF2B5EF4-FFF2-40B4-BE49-F238E27FC236}">
                <a16:creationId xmlns:a16="http://schemas.microsoft.com/office/drawing/2014/main" id="{22BC7A7E-FF54-4498-8745-B1865478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727" y="5438980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Q&amp;A/Call and Response</a:t>
            </a:r>
          </a:p>
        </p:txBody>
      </p: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686A450A-00EC-4917-A705-A6B26BDB623F}"/>
              </a:ext>
            </a:extLst>
          </p:cNvPr>
          <p:cNvCxnSpPr>
            <a:cxnSpLocks/>
            <a:stCxn id="228" idx="2"/>
          </p:cNvCxnSpPr>
          <p:nvPr/>
        </p:nvCxnSpPr>
        <p:spPr>
          <a:xfrm flipH="1" flipV="1">
            <a:off x="1944502" y="5042349"/>
            <a:ext cx="31370" cy="101674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F7A046B3-5A11-4985-892E-56FACFCED714}"/>
              </a:ext>
            </a:extLst>
          </p:cNvPr>
          <p:cNvCxnSpPr>
            <a:cxnSpLocks/>
          </p:cNvCxnSpPr>
          <p:nvPr/>
        </p:nvCxnSpPr>
        <p:spPr>
          <a:xfrm flipH="1" flipV="1">
            <a:off x="1663337" y="5390964"/>
            <a:ext cx="94809" cy="43486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6B4B2263-A08D-42ED-B483-487B5F7DF33A}"/>
              </a:ext>
            </a:extLst>
          </p:cNvPr>
          <p:cNvCxnSpPr>
            <a:cxnSpLocks/>
          </p:cNvCxnSpPr>
          <p:nvPr/>
        </p:nvCxnSpPr>
        <p:spPr>
          <a:xfrm flipV="1">
            <a:off x="2853115" y="4955152"/>
            <a:ext cx="0" cy="110132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13" name="TextBox 16">
            <a:extLst>
              <a:ext uri="{FF2B5EF4-FFF2-40B4-BE49-F238E27FC236}">
                <a16:creationId xmlns:a16="http://schemas.microsoft.com/office/drawing/2014/main" id="{36501C06-AA03-4625-A413-F04C6B555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15" y="5131174"/>
            <a:ext cx="5513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Ostinato</a:t>
            </a:r>
          </a:p>
        </p:txBody>
      </p:sp>
      <p:sp>
        <p:nvSpPr>
          <p:cNvPr id="814" name="TextBox 16">
            <a:extLst>
              <a:ext uri="{FF2B5EF4-FFF2-40B4-BE49-F238E27FC236}">
                <a16:creationId xmlns:a16="http://schemas.microsoft.com/office/drawing/2014/main" id="{CFF83FFC-334D-4F69-AFD0-3741B113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63" y="4997613"/>
            <a:ext cx="758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Syncopation</a:t>
            </a:r>
          </a:p>
        </p:txBody>
      </p:sp>
      <p:sp>
        <p:nvSpPr>
          <p:cNvPr id="815" name="TextBox 16">
            <a:extLst>
              <a:ext uri="{FF2B5EF4-FFF2-40B4-BE49-F238E27FC236}">
                <a16:creationId xmlns:a16="http://schemas.microsoft.com/office/drawing/2014/main" id="{B8741F67-3EA3-479E-91F1-6E4C5B67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0" y="4067221"/>
            <a:ext cx="738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Performing as an Ensemble</a:t>
            </a:r>
          </a:p>
        </p:txBody>
      </p:sp>
      <p:sp>
        <p:nvSpPr>
          <p:cNvPr id="816" name="TextBox 16">
            <a:extLst>
              <a:ext uri="{FF2B5EF4-FFF2-40B4-BE49-F238E27FC236}">
                <a16:creationId xmlns:a16="http://schemas.microsoft.com/office/drawing/2014/main" id="{A8570C4A-63CB-4550-A0C0-7650F178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432" y="3925049"/>
            <a:ext cx="7381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Pulse, Beat &amp; Rhythm</a:t>
            </a:r>
          </a:p>
        </p:txBody>
      </p:sp>
      <p:cxnSp>
        <p:nvCxnSpPr>
          <p:cNvPr id="817" name="Straight Connector 816">
            <a:extLst>
              <a:ext uri="{FF2B5EF4-FFF2-40B4-BE49-F238E27FC236}">
                <a16:creationId xmlns:a16="http://schemas.microsoft.com/office/drawing/2014/main" id="{AD57C66B-3F75-4D5D-BE96-04BB969A5B63}"/>
              </a:ext>
            </a:extLst>
          </p:cNvPr>
          <p:cNvCxnSpPr>
            <a:cxnSpLocks/>
          </p:cNvCxnSpPr>
          <p:nvPr/>
        </p:nvCxnSpPr>
        <p:spPr>
          <a:xfrm>
            <a:off x="1352437" y="4505082"/>
            <a:ext cx="251424" cy="148549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D0ECD3F5-59F3-4CD3-9899-4A558B5ECC17}"/>
              </a:ext>
            </a:extLst>
          </p:cNvPr>
          <p:cNvCxnSpPr>
            <a:cxnSpLocks/>
            <a:stCxn id="816" idx="2"/>
          </p:cNvCxnSpPr>
          <p:nvPr/>
        </p:nvCxnSpPr>
        <p:spPr>
          <a:xfrm>
            <a:off x="1849497" y="4263603"/>
            <a:ext cx="74124" cy="215985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4" name="Straight Connector 823">
            <a:extLst>
              <a:ext uri="{FF2B5EF4-FFF2-40B4-BE49-F238E27FC236}">
                <a16:creationId xmlns:a16="http://schemas.microsoft.com/office/drawing/2014/main" id="{520DBBCC-353E-49B5-A766-3BA0BD286B72}"/>
              </a:ext>
            </a:extLst>
          </p:cNvPr>
          <p:cNvCxnSpPr>
            <a:cxnSpLocks/>
          </p:cNvCxnSpPr>
          <p:nvPr/>
        </p:nvCxnSpPr>
        <p:spPr>
          <a:xfrm>
            <a:off x="7334727" y="4346700"/>
            <a:ext cx="0" cy="127772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" name="TextBox 16">
            <a:extLst>
              <a:ext uri="{FF2B5EF4-FFF2-40B4-BE49-F238E27FC236}">
                <a16:creationId xmlns:a16="http://schemas.microsoft.com/office/drawing/2014/main" id="{273175D5-983E-414E-8B14-51F56F3A8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333" y="13889373"/>
            <a:ext cx="742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Instruments of Folk Music</a:t>
            </a:r>
          </a:p>
        </p:txBody>
      </p:sp>
      <p:sp>
        <p:nvSpPr>
          <p:cNvPr id="831" name="TextBox 16">
            <a:extLst>
              <a:ext uri="{FF2B5EF4-FFF2-40B4-BE49-F238E27FC236}">
                <a16:creationId xmlns:a16="http://schemas.microsoft.com/office/drawing/2014/main" id="{E0862EC3-6465-44A2-8AFF-CA72206E4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000" y="3941528"/>
            <a:ext cx="964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Creating a Musical Arrangement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Cover Version</a:t>
            </a:r>
          </a:p>
        </p:txBody>
      </p:sp>
      <p:sp>
        <p:nvSpPr>
          <p:cNvPr id="832" name="TextBox 16">
            <a:extLst>
              <a:ext uri="{FF2B5EF4-FFF2-40B4-BE49-F238E27FC236}">
                <a16:creationId xmlns:a16="http://schemas.microsoft.com/office/drawing/2014/main" id="{8D2F7176-CB0C-493E-95AE-AC9720060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13" y="13906517"/>
            <a:ext cx="9740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Creating a Folk Song Arrangement</a:t>
            </a:r>
          </a:p>
        </p:txBody>
      </p:sp>
      <p:sp>
        <p:nvSpPr>
          <p:cNvPr id="835" name="TextBox 16">
            <a:extLst>
              <a:ext uri="{FF2B5EF4-FFF2-40B4-BE49-F238E27FC236}">
                <a16:creationId xmlns:a16="http://schemas.microsoft.com/office/drawing/2014/main" id="{679BFC18-1FB5-42AD-8830-E522866B9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633" y="13416534"/>
            <a:ext cx="133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Chords as an Accompaniment: Keyboard, Guitar, Ukulele</a:t>
            </a:r>
          </a:p>
        </p:txBody>
      </p:sp>
      <p:sp>
        <p:nvSpPr>
          <p:cNvPr id="837" name="TextBox 16">
            <a:extLst>
              <a:ext uri="{FF2B5EF4-FFF2-40B4-BE49-F238E27FC236}">
                <a16:creationId xmlns:a16="http://schemas.microsoft.com/office/drawing/2014/main" id="{4B06B4DB-E5B7-408D-895C-D11485DB2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742" y="5065699"/>
            <a:ext cx="14056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Texture – Melody, Counter-Melody, Hooks/Riffs, Chords, Accompaniment, Bass Line</a:t>
            </a:r>
          </a:p>
        </p:txBody>
      </p: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1A4DCC01-EB9E-4F44-B08B-FFFD65E54FFF}"/>
              </a:ext>
            </a:extLst>
          </p:cNvPr>
          <p:cNvCxnSpPr>
            <a:cxnSpLocks/>
          </p:cNvCxnSpPr>
          <p:nvPr/>
        </p:nvCxnSpPr>
        <p:spPr>
          <a:xfrm flipV="1">
            <a:off x="3612301" y="4955152"/>
            <a:ext cx="0" cy="113290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 descr="A close up of a logo&#10;&#10;Description automatically generated">
            <a:extLst>
              <a:ext uri="{FF2B5EF4-FFF2-40B4-BE49-F238E27FC236}">
                <a16:creationId xmlns:a16="http://schemas.microsoft.com/office/drawing/2014/main" id="{5DED9FDC-E7EA-4B76-8E11-F10DF9369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16" y="15560788"/>
            <a:ext cx="1944444" cy="19348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C6A9DAF-0426-49F8-89F1-4B24E4DCF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22" y="15538867"/>
            <a:ext cx="2470914" cy="256806"/>
          </a:xfrm>
          <a:prstGeom prst="rect">
            <a:avLst/>
          </a:prstGeom>
        </p:spPr>
      </p:pic>
      <p:pic>
        <p:nvPicPr>
          <p:cNvPr id="119" name="Picture 118" descr="A close up of a logo&#10;&#10;Description automatically generated">
            <a:extLst>
              <a:ext uri="{FF2B5EF4-FFF2-40B4-BE49-F238E27FC236}">
                <a16:creationId xmlns:a16="http://schemas.microsoft.com/office/drawing/2014/main" id="{76BF6B02-AD8B-4706-9494-17D3A8C4C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8887">
            <a:off x="970378" y="15307196"/>
            <a:ext cx="1734898" cy="257022"/>
          </a:xfrm>
          <a:prstGeom prst="rect">
            <a:avLst/>
          </a:prstGeom>
        </p:spPr>
      </p:pic>
      <p:pic>
        <p:nvPicPr>
          <p:cNvPr id="121" name="Picture 120" descr="A close up of a logo&#10;&#10;Description automatically generated">
            <a:extLst>
              <a:ext uri="{FF2B5EF4-FFF2-40B4-BE49-F238E27FC236}">
                <a16:creationId xmlns:a16="http://schemas.microsoft.com/office/drawing/2014/main" id="{5DBFD67D-782F-4052-9159-6D86C8C3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3101">
            <a:off x="890561" y="13692561"/>
            <a:ext cx="1874465" cy="248643"/>
          </a:xfrm>
          <a:prstGeom prst="rect">
            <a:avLst/>
          </a:prstGeom>
        </p:spPr>
      </p:pic>
      <p:pic>
        <p:nvPicPr>
          <p:cNvPr id="125" name="Picture 124" descr="A close up of a logo&#10;&#10;Description automatically generated">
            <a:extLst>
              <a:ext uri="{FF2B5EF4-FFF2-40B4-BE49-F238E27FC236}">
                <a16:creationId xmlns:a16="http://schemas.microsoft.com/office/drawing/2014/main" id="{CC462B8E-64B1-4428-BDFF-2CF0CB103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15" y="13225986"/>
            <a:ext cx="2803344" cy="576420"/>
          </a:xfrm>
          <a:prstGeom prst="rect">
            <a:avLst/>
          </a:prstGeom>
        </p:spPr>
      </p:pic>
      <p:pic>
        <p:nvPicPr>
          <p:cNvPr id="127" name="Picture 126" descr="A close up of a logo&#10;&#10;Description automatically generated">
            <a:extLst>
              <a:ext uri="{FF2B5EF4-FFF2-40B4-BE49-F238E27FC236}">
                <a16:creationId xmlns:a16="http://schemas.microsoft.com/office/drawing/2014/main" id="{10517B98-15CD-4999-9C8E-0A098226B2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5" b="50886"/>
          <a:stretch/>
        </p:blipFill>
        <p:spPr>
          <a:xfrm>
            <a:off x="3419263" y="4473058"/>
            <a:ext cx="4223849" cy="511897"/>
          </a:xfrm>
          <a:prstGeom prst="rect">
            <a:avLst/>
          </a:prstGeom>
        </p:spPr>
      </p:pic>
      <p:pic>
        <p:nvPicPr>
          <p:cNvPr id="129" name="Picture 128" descr="A close up of a logo&#10;&#10;Description automatically generated">
            <a:extLst>
              <a:ext uri="{FF2B5EF4-FFF2-40B4-BE49-F238E27FC236}">
                <a16:creationId xmlns:a16="http://schemas.microsoft.com/office/drawing/2014/main" id="{6E5DACB6-2CC0-41A3-802A-82EB788CC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024">
            <a:off x="7774152" y="11457114"/>
            <a:ext cx="1275610" cy="218769"/>
          </a:xfrm>
          <a:prstGeom prst="rect">
            <a:avLst/>
          </a:prstGeom>
        </p:spPr>
      </p:pic>
      <p:pic>
        <p:nvPicPr>
          <p:cNvPr id="131" name="Picture 130" descr="A close up of a logo&#10;&#10;Description automatically generated">
            <a:extLst>
              <a:ext uri="{FF2B5EF4-FFF2-40B4-BE49-F238E27FC236}">
                <a16:creationId xmlns:a16="http://schemas.microsoft.com/office/drawing/2014/main" id="{9338BB53-0882-4D76-8829-27A2FA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0" b="20402"/>
          <a:stretch/>
        </p:blipFill>
        <p:spPr>
          <a:xfrm>
            <a:off x="5868014" y="10956656"/>
            <a:ext cx="1791022" cy="500265"/>
          </a:xfrm>
          <a:prstGeom prst="rect">
            <a:avLst/>
          </a:prstGeom>
        </p:spPr>
      </p:pic>
      <p:pic>
        <p:nvPicPr>
          <p:cNvPr id="137" name="Picture 136" descr="A close up of a logo&#10;&#10;Description automatically generated">
            <a:extLst>
              <a:ext uri="{FF2B5EF4-FFF2-40B4-BE49-F238E27FC236}">
                <a16:creationId xmlns:a16="http://schemas.microsoft.com/office/drawing/2014/main" id="{AD4889A9-E57B-4868-B4F0-D8BE032F40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5"/>
          <a:stretch/>
        </p:blipFill>
        <p:spPr>
          <a:xfrm>
            <a:off x="3200321" y="10994569"/>
            <a:ext cx="2511416" cy="415661"/>
          </a:xfrm>
          <a:prstGeom prst="rect">
            <a:avLst/>
          </a:prstGeom>
        </p:spPr>
      </p:pic>
      <p:pic>
        <p:nvPicPr>
          <p:cNvPr id="143" name="Picture 142" descr="A close up of a logo&#10;&#10;Description automatically generated">
            <a:extLst>
              <a:ext uri="{FF2B5EF4-FFF2-40B4-BE49-F238E27FC236}">
                <a16:creationId xmlns:a16="http://schemas.microsoft.com/office/drawing/2014/main" id="{B11682C2-9CCD-4608-9A4C-73BBCABAF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895" y="9972179"/>
            <a:ext cx="1807806" cy="321911"/>
          </a:xfrm>
          <a:prstGeom prst="rect">
            <a:avLst/>
          </a:prstGeom>
        </p:spPr>
      </p:pic>
      <p:pic>
        <p:nvPicPr>
          <p:cNvPr id="149" name="Picture 148" descr="A close up of a logo&#10;&#10;Description automatically generated">
            <a:extLst>
              <a:ext uri="{FF2B5EF4-FFF2-40B4-BE49-F238E27FC236}">
                <a16:creationId xmlns:a16="http://schemas.microsoft.com/office/drawing/2014/main" id="{2AE17EC8-DA84-4C56-BA6E-51E598A00A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7" y="8929523"/>
            <a:ext cx="2463369" cy="352986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EBB8F0D-2853-42CC-AD6A-EE18DF399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99" y="6777799"/>
            <a:ext cx="2513083" cy="201228"/>
          </a:xfrm>
          <a:prstGeom prst="rect">
            <a:avLst/>
          </a:prstGeom>
        </p:spPr>
      </p:pic>
      <p:pic>
        <p:nvPicPr>
          <p:cNvPr id="157" name="Picture 156" descr="A close up of a logo&#10;&#10;Description automatically generated">
            <a:extLst>
              <a:ext uri="{FF2B5EF4-FFF2-40B4-BE49-F238E27FC236}">
                <a16:creationId xmlns:a16="http://schemas.microsoft.com/office/drawing/2014/main" id="{7354D286-A012-499F-8202-D374CE1BA1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87" y="6706516"/>
            <a:ext cx="2144827" cy="358381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C253827-77E8-4AEB-BE22-3105F776AD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8743" y="8942889"/>
            <a:ext cx="1931072" cy="252008"/>
          </a:xfrm>
          <a:prstGeom prst="rect">
            <a:avLst/>
          </a:prstGeom>
        </p:spPr>
      </p:pic>
      <p:pic>
        <p:nvPicPr>
          <p:cNvPr id="228" name="Picture 227" descr="A close up of a logo&#10;&#10;Description automatically generated">
            <a:extLst>
              <a:ext uri="{FF2B5EF4-FFF2-40B4-BE49-F238E27FC236}">
                <a16:creationId xmlns:a16="http://schemas.microsoft.com/office/drawing/2014/main" id="{83E50DA8-9A00-4F5B-B5E8-F05F2A090B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2046">
            <a:off x="982896" y="4768424"/>
            <a:ext cx="1761301" cy="409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EAE29-4E89-466E-9DB8-A7ED522663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0701" y="16424594"/>
            <a:ext cx="611695" cy="74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548DF-C12A-49CE-9AED-52BBC768E9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3408" y="16548642"/>
            <a:ext cx="884452" cy="418413"/>
          </a:xfrm>
          <a:prstGeom prst="rect">
            <a:avLst/>
          </a:prstGeom>
        </p:spPr>
      </p:pic>
      <p:pic>
        <p:nvPicPr>
          <p:cNvPr id="8" name="Graphic 7" descr="DJ">
            <a:extLst>
              <a:ext uri="{FF2B5EF4-FFF2-40B4-BE49-F238E27FC236}">
                <a16:creationId xmlns:a16="http://schemas.microsoft.com/office/drawing/2014/main" id="{A1ACCE51-FD2E-4230-B991-ADDA8C194D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92678" y="14711386"/>
            <a:ext cx="412380" cy="412380"/>
          </a:xfrm>
          <a:prstGeom prst="rect">
            <a:avLst/>
          </a:prstGeom>
        </p:spPr>
      </p:pic>
      <p:pic>
        <p:nvPicPr>
          <p:cNvPr id="11" name="Graphic 10" descr="Piano">
            <a:extLst>
              <a:ext uri="{FF2B5EF4-FFF2-40B4-BE49-F238E27FC236}">
                <a16:creationId xmlns:a16="http://schemas.microsoft.com/office/drawing/2014/main" id="{7C72536B-2E8F-4A63-BA20-3543A21164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79538" y="14705737"/>
            <a:ext cx="416146" cy="416146"/>
          </a:xfrm>
          <a:prstGeom prst="rect">
            <a:avLst/>
          </a:prstGeom>
        </p:spPr>
      </p:pic>
      <p:pic>
        <p:nvPicPr>
          <p:cNvPr id="13" name="Graphic 12" descr="Pen">
            <a:extLst>
              <a:ext uri="{FF2B5EF4-FFF2-40B4-BE49-F238E27FC236}">
                <a16:creationId xmlns:a16="http://schemas.microsoft.com/office/drawing/2014/main" id="{C8519AB0-6289-4427-887F-F2038945505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99649" y="14743784"/>
            <a:ext cx="332682" cy="332682"/>
          </a:xfrm>
          <a:prstGeom prst="rect">
            <a:avLst/>
          </a:prstGeom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8BB9B795-F79B-4B74-AD08-3FDF63A1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71" y="16385580"/>
            <a:ext cx="625666" cy="6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Holiday tree">
            <a:extLst>
              <a:ext uri="{FF2B5EF4-FFF2-40B4-BE49-F238E27FC236}">
                <a16:creationId xmlns:a16="http://schemas.microsoft.com/office/drawing/2014/main" id="{58E5EB3C-9DEC-4C77-8E0D-5395846E01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239036" y="16422755"/>
            <a:ext cx="592150" cy="592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1DF15F-706B-46B2-8F57-8E5EB8E7ED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33970" y="14788431"/>
            <a:ext cx="335011" cy="264684"/>
          </a:xfrm>
          <a:prstGeom prst="rect">
            <a:avLst/>
          </a:prstGeom>
        </p:spPr>
      </p:pic>
      <p:pic>
        <p:nvPicPr>
          <p:cNvPr id="19" name="Graphic 18" descr="Treble clef">
            <a:extLst>
              <a:ext uri="{FF2B5EF4-FFF2-40B4-BE49-F238E27FC236}">
                <a16:creationId xmlns:a16="http://schemas.microsoft.com/office/drawing/2014/main" id="{515B238E-A7D1-463B-933A-F5F2BC37FC8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93678" y="14686834"/>
            <a:ext cx="381410" cy="381410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3320543E-93C0-4F37-9C1A-D5F6FA23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87" y="16338246"/>
            <a:ext cx="616679" cy="6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DC1C6574-41EF-46C7-92B6-89066837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3" y="16274157"/>
            <a:ext cx="947411" cy="7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CB32E4-DCF2-4A7C-BB85-E60E00F8B3D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7237" y="15853203"/>
            <a:ext cx="759536" cy="7540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131B16-DBF7-43FF-A157-003F11F28F3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6653" y="15219612"/>
            <a:ext cx="611885" cy="308513"/>
          </a:xfrm>
          <a:prstGeom prst="rect">
            <a:avLst/>
          </a:prstGeom>
        </p:spPr>
      </p:pic>
      <p:pic>
        <p:nvPicPr>
          <p:cNvPr id="25" name="Graphic 24" descr="Arrow circle">
            <a:extLst>
              <a:ext uri="{FF2B5EF4-FFF2-40B4-BE49-F238E27FC236}">
                <a16:creationId xmlns:a16="http://schemas.microsoft.com/office/drawing/2014/main" id="{BB1A3038-2B0E-467B-BD9C-E61C30C4D6B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385117" y="14755856"/>
            <a:ext cx="342881" cy="342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EB8EDF-CE3C-4223-8FBB-CAF3D6A714B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680154" y="14839702"/>
            <a:ext cx="540769" cy="219543"/>
          </a:xfrm>
          <a:prstGeom prst="rect">
            <a:avLst/>
          </a:prstGeom>
        </p:spPr>
      </p:pic>
      <p:pic>
        <p:nvPicPr>
          <p:cNvPr id="390" name="Graphic 389" descr="Arrow circle">
            <a:extLst>
              <a:ext uri="{FF2B5EF4-FFF2-40B4-BE49-F238E27FC236}">
                <a16:creationId xmlns:a16="http://schemas.microsoft.com/office/drawing/2014/main" id="{8F5FFA0F-D626-4441-BFE2-E36D9445721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9711" y="4487579"/>
            <a:ext cx="342881" cy="342881"/>
          </a:xfrm>
          <a:prstGeom prst="rect">
            <a:avLst/>
          </a:prstGeom>
        </p:spPr>
      </p:pic>
      <p:pic>
        <p:nvPicPr>
          <p:cNvPr id="391" name="Picture 390">
            <a:extLst>
              <a:ext uri="{FF2B5EF4-FFF2-40B4-BE49-F238E27FC236}">
                <a16:creationId xmlns:a16="http://schemas.microsoft.com/office/drawing/2014/main" id="{C0ACC56D-4494-4993-A1C8-47B55512A34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3259" y="5133121"/>
            <a:ext cx="540769" cy="2195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F32D14-DD8F-48BE-BB4B-E25908E5616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84772" y="12819343"/>
            <a:ext cx="759742" cy="483836"/>
          </a:xfrm>
          <a:prstGeom prst="rect">
            <a:avLst/>
          </a:prstGeom>
        </p:spPr>
      </p:pic>
      <p:pic>
        <p:nvPicPr>
          <p:cNvPr id="393" name="Graphic 392" descr="Treble clef">
            <a:extLst>
              <a:ext uri="{FF2B5EF4-FFF2-40B4-BE49-F238E27FC236}">
                <a16:creationId xmlns:a16="http://schemas.microsoft.com/office/drawing/2014/main" id="{D4F07DAD-7129-4B95-A106-2D8F02429D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12311" y="14235713"/>
            <a:ext cx="381410" cy="381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F954D-1561-4587-9B76-19E4F302C03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01489" y="12206999"/>
            <a:ext cx="981681" cy="4472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77E50D-F1EF-46C2-978B-74AF9F424DB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785338" y="12242586"/>
            <a:ext cx="1387657" cy="454233"/>
          </a:xfrm>
          <a:prstGeom prst="rect">
            <a:avLst/>
          </a:prstGeom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9810666-5D49-4220-A4AD-2A8ED117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" y="14140666"/>
            <a:ext cx="579851" cy="5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908FCC-79FB-49B7-ADB3-7A87392C792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996116" y="14260286"/>
            <a:ext cx="273075" cy="432681"/>
          </a:xfrm>
          <a:prstGeom prst="rect">
            <a:avLst/>
          </a:prstGeom>
        </p:spPr>
      </p:pic>
      <p:pic>
        <p:nvPicPr>
          <p:cNvPr id="403" name="Picture 402">
            <a:extLst>
              <a:ext uri="{FF2B5EF4-FFF2-40B4-BE49-F238E27FC236}">
                <a16:creationId xmlns:a16="http://schemas.microsoft.com/office/drawing/2014/main" id="{449BD834-CB55-444F-9FBC-6E422FB357E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784888" y="10346365"/>
            <a:ext cx="273075" cy="432681"/>
          </a:xfrm>
          <a:prstGeom prst="rect">
            <a:avLst/>
          </a:prstGeom>
        </p:spPr>
      </p:pic>
      <p:pic>
        <p:nvPicPr>
          <p:cNvPr id="404" name="Picture 403">
            <a:extLst>
              <a:ext uri="{FF2B5EF4-FFF2-40B4-BE49-F238E27FC236}">
                <a16:creationId xmlns:a16="http://schemas.microsoft.com/office/drawing/2014/main" id="{8EE4AFE1-A18E-43B7-8E98-09FAF47297A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482634" y="5132093"/>
            <a:ext cx="273075" cy="4326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7096E0-0A8D-4D87-9A68-2B4D907ECB5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358366" y="12416457"/>
            <a:ext cx="518794" cy="328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E8A38B-8F45-45FB-85F8-52EC379D27A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131221" y="12360554"/>
            <a:ext cx="638889" cy="402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C61FEF-8346-4148-862D-B06D5ADB3DB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893751" y="12330410"/>
            <a:ext cx="766972" cy="455341"/>
          </a:xfrm>
          <a:prstGeom prst="rect">
            <a:avLst/>
          </a:prstGeom>
        </p:spPr>
      </p:pic>
      <p:pic>
        <p:nvPicPr>
          <p:cNvPr id="408" name="Picture 47">
            <a:extLst>
              <a:ext uri="{FF2B5EF4-FFF2-40B4-BE49-F238E27FC236}">
                <a16:creationId xmlns:a16="http://schemas.microsoft.com/office/drawing/2014/main" id="{02FEE1A4-F5A2-45E0-9294-4655B09CB7D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65" y="14303466"/>
            <a:ext cx="788675" cy="2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" name="Picture 82">
            <a:extLst>
              <a:ext uri="{FF2B5EF4-FFF2-40B4-BE49-F238E27FC236}">
                <a16:creationId xmlns:a16="http://schemas.microsoft.com/office/drawing/2014/main" id="{C01F3EAA-E37E-42AB-9BD1-C5DAE7CEB1E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20" y="14910889"/>
            <a:ext cx="328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" name="Picture 82">
            <a:extLst>
              <a:ext uri="{FF2B5EF4-FFF2-40B4-BE49-F238E27FC236}">
                <a16:creationId xmlns:a16="http://schemas.microsoft.com/office/drawing/2014/main" id="{D0D1F838-6470-4BC2-A496-C0F66D6C94D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54" y="12208433"/>
            <a:ext cx="328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" name="Picture 82">
            <a:extLst>
              <a:ext uri="{FF2B5EF4-FFF2-40B4-BE49-F238E27FC236}">
                <a16:creationId xmlns:a16="http://schemas.microsoft.com/office/drawing/2014/main" id="{3F739E00-2C42-4473-AF5A-E0630948F5A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2" y="8943410"/>
            <a:ext cx="328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" name="Picture 82">
            <a:extLst>
              <a:ext uri="{FF2B5EF4-FFF2-40B4-BE49-F238E27FC236}">
                <a16:creationId xmlns:a16="http://schemas.microsoft.com/office/drawing/2014/main" id="{842F6B5F-11CD-4964-90E6-ACA0EBA755E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60" y="8251249"/>
            <a:ext cx="328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" name="Picture 82">
            <a:extLst>
              <a:ext uri="{FF2B5EF4-FFF2-40B4-BE49-F238E27FC236}">
                <a16:creationId xmlns:a16="http://schemas.microsoft.com/office/drawing/2014/main" id="{958307B3-E436-4082-91BC-A85972380E6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17" y="5095118"/>
            <a:ext cx="328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E3882B-35F7-4F0D-B517-7C95D149C2A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953704" y="14187739"/>
            <a:ext cx="667113" cy="403662"/>
          </a:xfrm>
          <a:prstGeom prst="rect">
            <a:avLst/>
          </a:prstGeom>
        </p:spPr>
      </p:pic>
      <p:pic>
        <p:nvPicPr>
          <p:cNvPr id="417" name="Picture 122">
            <a:extLst>
              <a:ext uri="{FF2B5EF4-FFF2-40B4-BE49-F238E27FC236}">
                <a16:creationId xmlns:a16="http://schemas.microsoft.com/office/drawing/2014/main" id="{CEA98A80-EDE4-469E-A8B8-BE695019CD2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73" y="7472371"/>
            <a:ext cx="3508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raphic 40" descr="Volume">
            <a:extLst>
              <a:ext uri="{FF2B5EF4-FFF2-40B4-BE49-F238E27FC236}">
                <a16:creationId xmlns:a16="http://schemas.microsoft.com/office/drawing/2014/main" id="{C37B4474-C20D-4E40-8545-93C5BDC6DA4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449633" y="14191097"/>
            <a:ext cx="458759" cy="4587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1286B4-C532-4816-A9BC-EF45D05E800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141045" y="3529783"/>
            <a:ext cx="592929" cy="457001"/>
          </a:xfrm>
          <a:prstGeom prst="rect">
            <a:avLst/>
          </a:prstGeom>
        </p:spPr>
      </p:pic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BEFC056B-259F-4C04-9DEE-966068BF5554}"/>
              </a:ext>
            </a:extLst>
          </p:cNvPr>
          <p:cNvCxnSpPr>
            <a:cxnSpLocks/>
          </p:cNvCxnSpPr>
          <p:nvPr/>
        </p:nvCxnSpPr>
        <p:spPr>
          <a:xfrm>
            <a:off x="4984243" y="15266688"/>
            <a:ext cx="0" cy="11970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0F7D9F14-F992-4A24-8EDC-ED0CF7E7750F}"/>
              </a:ext>
            </a:extLst>
          </p:cNvPr>
          <p:cNvCxnSpPr>
            <a:cxnSpLocks/>
          </p:cNvCxnSpPr>
          <p:nvPr/>
        </p:nvCxnSpPr>
        <p:spPr>
          <a:xfrm>
            <a:off x="2747693" y="15286701"/>
            <a:ext cx="0" cy="11970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08D9A4-78DB-41B4-8ADB-D82B7DD1058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003263" y="3498485"/>
            <a:ext cx="733313" cy="483004"/>
          </a:xfrm>
          <a:prstGeom prst="rect">
            <a:avLst/>
          </a:prstGeom>
        </p:spPr>
      </p:pic>
      <p:pic>
        <p:nvPicPr>
          <p:cNvPr id="437" name="Picture 26" descr="See the source image">
            <a:extLst>
              <a:ext uri="{FF2B5EF4-FFF2-40B4-BE49-F238E27FC236}">
                <a16:creationId xmlns:a16="http://schemas.microsoft.com/office/drawing/2014/main" id="{A2A08EC9-278F-4D8D-9EC1-5FAC782F7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25520"/>
          <a:stretch/>
        </p:blipFill>
        <p:spPr bwMode="auto">
          <a:xfrm>
            <a:off x="9068914" y="12078685"/>
            <a:ext cx="633427" cy="1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26" descr="See the source image">
            <a:extLst>
              <a:ext uri="{FF2B5EF4-FFF2-40B4-BE49-F238E27FC236}">
                <a16:creationId xmlns:a16="http://schemas.microsoft.com/office/drawing/2014/main" id="{FB7C2C1B-9D5D-4B4F-8CE1-A17CA5AD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25520"/>
          <a:stretch/>
        </p:blipFill>
        <p:spPr bwMode="auto">
          <a:xfrm>
            <a:off x="4080990" y="3893702"/>
            <a:ext cx="633427" cy="1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26" descr="See the source image">
            <a:extLst>
              <a:ext uri="{FF2B5EF4-FFF2-40B4-BE49-F238E27FC236}">
                <a16:creationId xmlns:a16="http://schemas.microsoft.com/office/drawing/2014/main" id="{D9683C0D-7677-4FC6-A755-3F3F06F9D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25520"/>
          <a:stretch/>
        </p:blipFill>
        <p:spPr bwMode="auto">
          <a:xfrm>
            <a:off x="6463330" y="12014742"/>
            <a:ext cx="633427" cy="1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" name="Picture 26" descr="See the source image">
            <a:extLst>
              <a:ext uri="{FF2B5EF4-FFF2-40B4-BE49-F238E27FC236}">
                <a16:creationId xmlns:a16="http://schemas.microsoft.com/office/drawing/2014/main" id="{20CD581F-33FB-494E-9E3A-5F6F07CB6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25520"/>
          <a:stretch/>
        </p:blipFill>
        <p:spPr bwMode="auto">
          <a:xfrm>
            <a:off x="142420" y="8756490"/>
            <a:ext cx="633427" cy="1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1E2A8C79-1905-4C2F-8418-89A42664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67" y="10668691"/>
            <a:ext cx="592028" cy="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3C95C8CF-D674-4B98-9E93-6DFCFE98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65" y="4060926"/>
            <a:ext cx="277830" cy="2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Picture 30" descr="See the source image">
            <a:extLst>
              <a:ext uri="{FF2B5EF4-FFF2-40B4-BE49-F238E27FC236}">
                <a16:creationId xmlns:a16="http://schemas.microsoft.com/office/drawing/2014/main" id="{EBD5B2BA-79D9-4D99-A866-72A133C9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71" y="11639842"/>
            <a:ext cx="277830" cy="2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C32CF5F8-0193-4AFA-8933-4D99952F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50" y="11832100"/>
            <a:ext cx="303636" cy="2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F46E326C-ECFA-4222-AF18-78E44B23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42" y="11901395"/>
            <a:ext cx="485357" cy="3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34" descr="See the source image">
            <a:extLst>
              <a:ext uri="{FF2B5EF4-FFF2-40B4-BE49-F238E27FC236}">
                <a16:creationId xmlns:a16="http://schemas.microsoft.com/office/drawing/2014/main" id="{F988A91C-2761-4B6E-B713-6E941A7A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43" y="8236485"/>
            <a:ext cx="485357" cy="3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34" descr="See the source image">
            <a:extLst>
              <a:ext uri="{FF2B5EF4-FFF2-40B4-BE49-F238E27FC236}">
                <a16:creationId xmlns:a16="http://schemas.microsoft.com/office/drawing/2014/main" id="{1404904F-D54C-4916-BCB6-E6AD2E24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35" y="5173080"/>
            <a:ext cx="485357" cy="3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Picture 2" descr="See the source image">
            <a:extLst>
              <a:ext uri="{FF2B5EF4-FFF2-40B4-BE49-F238E27FC236}">
                <a16:creationId xmlns:a16="http://schemas.microsoft.com/office/drawing/2014/main" id="{D508FE15-5F92-4B6E-A0BC-CCCCC09C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89" y="11870110"/>
            <a:ext cx="293210" cy="2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See the source image">
            <a:extLst>
              <a:ext uri="{FF2B5EF4-FFF2-40B4-BE49-F238E27FC236}">
                <a16:creationId xmlns:a16="http://schemas.microsoft.com/office/drawing/2014/main" id="{7E7345B8-8A45-40BD-B13D-46219A76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74" y="8149638"/>
            <a:ext cx="293210" cy="2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AA05B4F-1896-48ED-BE0C-564349A7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07" y="11892007"/>
            <a:ext cx="380157" cy="20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ECCF0C09-5D73-44F2-BEBF-51B786891D45}"/>
              </a:ext>
            </a:extLst>
          </p:cNvPr>
          <p:cNvCxnSpPr>
            <a:cxnSpLocks/>
          </p:cNvCxnSpPr>
          <p:nvPr/>
        </p:nvCxnSpPr>
        <p:spPr>
          <a:xfrm flipV="1">
            <a:off x="5408178" y="11488582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DF65D1C6-EE40-46DE-BBE7-D110258DB570}"/>
              </a:ext>
            </a:extLst>
          </p:cNvPr>
          <p:cNvCxnSpPr>
            <a:cxnSpLocks/>
          </p:cNvCxnSpPr>
          <p:nvPr/>
        </p:nvCxnSpPr>
        <p:spPr>
          <a:xfrm flipV="1">
            <a:off x="4918423" y="11488582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D5023923-8B1E-48BA-A9B8-4E136D4E9279}"/>
              </a:ext>
            </a:extLst>
          </p:cNvPr>
          <p:cNvCxnSpPr>
            <a:cxnSpLocks/>
          </p:cNvCxnSpPr>
          <p:nvPr/>
        </p:nvCxnSpPr>
        <p:spPr>
          <a:xfrm flipV="1">
            <a:off x="4469021" y="11485712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75504AFC-DA5E-4ABD-AC95-289E9297DECA}"/>
              </a:ext>
            </a:extLst>
          </p:cNvPr>
          <p:cNvCxnSpPr>
            <a:cxnSpLocks/>
          </p:cNvCxnSpPr>
          <p:nvPr/>
        </p:nvCxnSpPr>
        <p:spPr>
          <a:xfrm flipV="1">
            <a:off x="3974094" y="11488582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0EFC7757-B283-4AC6-8027-13EF171A2C8B}"/>
              </a:ext>
            </a:extLst>
          </p:cNvPr>
          <p:cNvCxnSpPr>
            <a:cxnSpLocks/>
          </p:cNvCxnSpPr>
          <p:nvPr/>
        </p:nvCxnSpPr>
        <p:spPr>
          <a:xfrm flipV="1">
            <a:off x="3460323" y="11488582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D02BE26B-9FFA-4916-990C-8FCB509D9411}"/>
              </a:ext>
            </a:extLst>
          </p:cNvPr>
          <p:cNvCxnSpPr>
            <a:cxnSpLocks/>
          </p:cNvCxnSpPr>
          <p:nvPr/>
        </p:nvCxnSpPr>
        <p:spPr>
          <a:xfrm>
            <a:off x="5474722" y="10849363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434661DE-0710-477F-A592-E6031BB29717}"/>
              </a:ext>
            </a:extLst>
          </p:cNvPr>
          <p:cNvCxnSpPr>
            <a:cxnSpLocks/>
          </p:cNvCxnSpPr>
          <p:nvPr/>
        </p:nvCxnSpPr>
        <p:spPr>
          <a:xfrm>
            <a:off x="4953704" y="10849363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8F37296C-EF24-4E11-9A9F-1EB82E876777}"/>
              </a:ext>
            </a:extLst>
          </p:cNvPr>
          <p:cNvCxnSpPr>
            <a:cxnSpLocks/>
          </p:cNvCxnSpPr>
          <p:nvPr/>
        </p:nvCxnSpPr>
        <p:spPr>
          <a:xfrm>
            <a:off x="4498187" y="10849363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A71C9D2A-9A95-4B25-9E2A-5152BCD9DD0E}"/>
              </a:ext>
            </a:extLst>
          </p:cNvPr>
          <p:cNvCxnSpPr>
            <a:cxnSpLocks/>
          </p:cNvCxnSpPr>
          <p:nvPr/>
        </p:nvCxnSpPr>
        <p:spPr>
          <a:xfrm>
            <a:off x="4029495" y="10711156"/>
            <a:ext cx="0" cy="249130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F07F6810-0F28-4BAF-A18B-DD2ECBFB882B}"/>
              </a:ext>
            </a:extLst>
          </p:cNvPr>
          <p:cNvCxnSpPr>
            <a:cxnSpLocks/>
          </p:cNvCxnSpPr>
          <p:nvPr/>
        </p:nvCxnSpPr>
        <p:spPr>
          <a:xfrm>
            <a:off x="3443759" y="10843924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See the source image">
            <a:extLst>
              <a:ext uri="{FF2B5EF4-FFF2-40B4-BE49-F238E27FC236}">
                <a16:creationId xmlns:a16="http://schemas.microsoft.com/office/drawing/2014/main" id="{106ECFD9-BEE6-4418-9305-55B3FFA0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02" y="10349333"/>
            <a:ext cx="263226" cy="2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B9447-4C8F-4465-84FA-8776E7B4553D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4687002" y="10406258"/>
            <a:ext cx="484023" cy="199575"/>
          </a:xfrm>
          <a:prstGeom prst="rect">
            <a:avLst/>
          </a:prstGeom>
        </p:spPr>
      </p:pic>
      <p:pic>
        <p:nvPicPr>
          <p:cNvPr id="18" name="Picture 14" descr="See the source image">
            <a:extLst>
              <a:ext uri="{FF2B5EF4-FFF2-40B4-BE49-F238E27FC236}">
                <a16:creationId xmlns:a16="http://schemas.microsoft.com/office/drawing/2014/main" id="{A58B3E6B-7374-4DDF-8AD2-7EB51FA0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96" y="10384840"/>
            <a:ext cx="472788" cy="2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B76279D8-7EC9-44CD-B647-FECC67A20852}"/>
              </a:ext>
            </a:extLst>
          </p:cNvPr>
          <p:cNvCxnSpPr>
            <a:cxnSpLocks/>
          </p:cNvCxnSpPr>
          <p:nvPr/>
        </p:nvCxnSpPr>
        <p:spPr>
          <a:xfrm>
            <a:off x="2745250" y="10849363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7" name="Picture 16" descr="See the source image">
            <a:extLst>
              <a:ext uri="{FF2B5EF4-FFF2-40B4-BE49-F238E27FC236}">
                <a16:creationId xmlns:a16="http://schemas.microsoft.com/office/drawing/2014/main" id="{9F5AC38B-2361-4A89-B589-097298ED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5" y="9963665"/>
            <a:ext cx="441018" cy="2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2D17790F-F0C6-43C0-9D5C-E5AA8173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1" y="10488927"/>
            <a:ext cx="603539" cy="3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D8FAE08-E121-4B84-B09F-685B330A191E}"/>
              </a:ext>
            </a:extLst>
          </p:cNvPr>
          <p:cNvSpPr/>
          <p:nvPr/>
        </p:nvSpPr>
        <p:spPr>
          <a:xfrm>
            <a:off x="59420" y="11532063"/>
            <a:ext cx="9355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IV V</a:t>
            </a:r>
          </a:p>
          <a:p>
            <a:pPr algn="ctr"/>
            <a:r>
              <a:rPr lang="en-US" sz="1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I7 VI7 V7</a:t>
            </a:r>
            <a:endParaRPr lang="en-US" sz="16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" name="Picture 20" descr="See the source image">
            <a:extLst>
              <a:ext uri="{FF2B5EF4-FFF2-40B4-BE49-F238E27FC236}">
                <a16:creationId xmlns:a16="http://schemas.microsoft.com/office/drawing/2014/main" id="{40EC3B08-021E-4755-AED0-A67CC0877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28540" r="14035" b="24267"/>
          <a:stretch/>
        </p:blipFill>
        <p:spPr bwMode="auto">
          <a:xfrm>
            <a:off x="1047196" y="11855460"/>
            <a:ext cx="465996" cy="1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C7B5B87A-D61E-4383-94D5-90DDB5083B61}"/>
              </a:ext>
            </a:extLst>
          </p:cNvPr>
          <p:cNvCxnSpPr>
            <a:cxnSpLocks/>
          </p:cNvCxnSpPr>
          <p:nvPr/>
        </p:nvCxnSpPr>
        <p:spPr>
          <a:xfrm flipV="1">
            <a:off x="2701455" y="11493175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C702DCA2-39EF-44EB-9A3B-87A710A68607}"/>
              </a:ext>
            </a:extLst>
          </p:cNvPr>
          <p:cNvCxnSpPr>
            <a:cxnSpLocks/>
          </p:cNvCxnSpPr>
          <p:nvPr/>
        </p:nvCxnSpPr>
        <p:spPr>
          <a:xfrm flipV="1">
            <a:off x="2049271" y="11480949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F790A45-20E0-4A43-B992-BF9A43E384D6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772893" y="11831660"/>
            <a:ext cx="563099" cy="323632"/>
          </a:xfrm>
          <a:prstGeom prst="rect">
            <a:avLst/>
          </a:prstGeom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ED6A0DF9-3F92-487D-B5BD-A2F8497BD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44" y="11749781"/>
            <a:ext cx="508114" cy="38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Picture 16" descr="See the source image">
            <a:extLst>
              <a:ext uri="{FF2B5EF4-FFF2-40B4-BE49-F238E27FC236}">
                <a16:creationId xmlns:a16="http://schemas.microsoft.com/office/drawing/2014/main" id="{86F645BD-93D9-418A-BFD7-02606624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16" y="5468125"/>
            <a:ext cx="356058" cy="35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See the source image">
            <a:extLst>
              <a:ext uri="{FF2B5EF4-FFF2-40B4-BE49-F238E27FC236}">
                <a16:creationId xmlns:a16="http://schemas.microsoft.com/office/drawing/2014/main" id="{10B7BB4A-8B3C-4890-AF45-3500EC92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63" y="7851085"/>
            <a:ext cx="472083" cy="4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7620E0F-6C69-4ADC-AD54-DC4303719D71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602733" y="7818194"/>
            <a:ext cx="679968" cy="646181"/>
          </a:xfrm>
          <a:prstGeom prst="rect">
            <a:avLst/>
          </a:prstGeom>
        </p:spPr>
      </p:pic>
      <p:pic>
        <p:nvPicPr>
          <p:cNvPr id="474" name="Picture 473">
            <a:extLst>
              <a:ext uri="{FF2B5EF4-FFF2-40B4-BE49-F238E27FC236}">
                <a16:creationId xmlns:a16="http://schemas.microsoft.com/office/drawing/2014/main" id="{DDA65166-D5F5-4F66-81B8-39B272B604D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304283" y="8100813"/>
            <a:ext cx="540769" cy="219543"/>
          </a:xfrm>
          <a:prstGeom prst="rect">
            <a:avLst/>
          </a:prstGeom>
        </p:spPr>
      </p:pic>
      <p:pic>
        <p:nvPicPr>
          <p:cNvPr id="475" name="Picture 16" descr="See the source image">
            <a:extLst>
              <a:ext uri="{FF2B5EF4-FFF2-40B4-BE49-F238E27FC236}">
                <a16:creationId xmlns:a16="http://schemas.microsoft.com/office/drawing/2014/main" id="{DD0C5271-8830-4CE5-9ECC-4042A56C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46" y="9579645"/>
            <a:ext cx="441018" cy="2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0A0C1F8F-8F2A-43D9-8049-C71870A7F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1" t="32" b="54233"/>
          <a:stretch/>
        </p:blipFill>
        <p:spPr bwMode="auto">
          <a:xfrm>
            <a:off x="184772" y="9531227"/>
            <a:ext cx="533739" cy="2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501FD525-9E9C-42ED-9F47-D83F567D3D9E}"/>
              </a:ext>
            </a:extLst>
          </p:cNvPr>
          <p:cNvCxnSpPr>
            <a:cxnSpLocks/>
          </p:cNvCxnSpPr>
          <p:nvPr/>
        </p:nvCxnSpPr>
        <p:spPr>
          <a:xfrm flipV="1">
            <a:off x="2824316" y="9337281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2CDC9466-39B2-4B9A-8661-A8F8CB6B7B89}"/>
              </a:ext>
            </a:extLst>
          </p:cNvPr>
          <p:cNvCxnSpPr>
            <a:cxnSpLocks/>
          </p:cNvCxnSpPr>
          <p:nvPr/>
        </p:nvCxnSpPr>
        <p:spPr>
          <a:xfrm flipV="1">
            <a:off x="2109531" y="9321156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0" descr="See the source image">
            <a:extLst>
              <a:ext uri="{FF2B5EF4-FFF2-40B4-BE49-F238E27FC236}">
                <a16:creationId xmlns:a16="http://schemas.microsoft.com/office/drawing/2014/main" id="{4C4D4E4B-267D-43C3-881B-4F2759EA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79" y="9707243"/>
            <a:ext cx="444535" cy="2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76AA5CA9-33E3-4E88-AD27-C6C121FADBD5}"/>
              </a:ext>
            </a:extLst>
          </p:cNvPr>
          <p:cNvCxnSpPr>
            <a:cxnSpLocks/>
          </p:cNvCxnSpPr>
          <p:nvPr/>
        </p:nvCxnSpPr>
        <p:spPr>
          <a:xfrm>
            <a:off x="3492756" y="8679491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FA737A1D-7D0E-44A3-8BAE-7CB1105999C3}"/>
              </a:ext>
            </a:extLst>
          </p:cNvPr>
          <p:cNvCxnSpPr>
            <a:cxnSpLocks/>
          </p:cNvCxnSpPr>
          <p:nvPr/>
        </p:nvCxnSpPr>
        <p:spPr>
          <a:xfrm>
            <a:off x="4397704" y="8688358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59F34EE1-67E9-409A-B56F-CA6B0010965B}"/>
              </a:ext>
            </a:extLst>
          </p:cNvPr>
          <p:cNvCxnSpPr>
            <a:cxnSpLocks/>
          </p:cNvCxnSpPr>
          <p:nvPr/>
        </p:nvCxnSpPr>
        <p:spPr>
          <a:xfrm>
            <a:off x="5300819" y="8669961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7ED0CBB4-0A65-4837-A1F7-8C2217EA9627}"/>
              </a:ext>
            </a:extLst>
          </p:cNvPr>
          <p:cNvCxnSpPr>
            <a:cxnSpLocks/>
          </p:cNvCxnSpPr>
          <p:nvPr/>
        </p:nvCxnSpPr>
        <p:spPr>
          <a:xfrm flipV="1">
            <a:off x="4202717" y="9328688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3B9F0E59-B4FC-4721-BC9D-3487C23A96EA}"/>
              </a:ext>
            </a:extLst>
          </p:cNvPr>
          <p:cNvCxnSpPr>
            <a:cxnSpLocks/>
          </p:cNvCxnSpPr>
          <p:nvPr/>
        </p:nvCxnSpPr>
        <p:spPr>
          <a:xfrm flipV="1">
            <a:off x="5367770" y="9320083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34" descr="See the source image">
            <a:extLst>
              <a:ext uri="{FF2B5EF4-FFF2-40B4-BE49-F238E27FC236}">
                <a16:creationId xmlns:a16="http://schemas.microsoft.com/office/drawing/2014/main" id="{B8D6B893-C101-4BDD-89BB-2985ADF7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40" y="7999522"/>
            <a:ext cx="319643" cy="4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E8F23823-06E2-4274-AEF7-9C17BE156F45}"/>
              </a:ext>
            </a:extLst>
          </p:cNvPr>
          <p:cNvCxnSpPr>
            <a:cxnSpLocks/>
          </p:cNvCxnSpPr>
          <p:nvPr/>
        </p:nvCxnSpPr>
        <p:spPr>
          <a:xfrm>
            <a:off x="6508670" y="8679491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>
            <a:extLst>
              <a:ext uri="{FF2B5EF4-FFF2-40B4-BE49-F238E27FC236}">
                <a16:creationId xmlns:a16="http://schemas.microsoft.com/office/drawing/2014/main" id="{FB19D5B2-3967-4503-8AD3-934095661290}"/>
              </a:ext>
            </a:extLst>
          </p:cNvPr>
          <p:cNvCxnSpPr>
            <a:cxnSpLocks/>
          </p:cNvCxnSpPr>
          <p:nvPr/>
        </p:nvCxnSpPr>
        <p:spPr>
          <a:xfrm>
            <a:off x="7520007" y="8686418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429770B6-90B7-43A7-952C-283ABB0CA305}"/>
              </a:ext>
            </a:extLst>
          </p:cNvPr>
          <p:cNvCxnSpPr>
            <a:cxnSpLocks/>
          </p:cNvCxnSpPr>
          <p:nvPr/>
        </p:nvCxnSpPr>
        <p:spPr>
          <a:xfrm>
            <a:off x="6016825" y="8688358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92B90DE0-556F-436E-B407-BA6DF3A85B88}"/>
              </a:ext>
            </a:extLst>
          </p:cNvPr>
          <p:cNvCxnSpPr>
            <a:cxnSpLocks/>
          </p:cNvCxnSpPr>
          <p:nvPr/>
        </p:nvCxnSpPr>
        <p:spPr>
          <a:xfrm>
            <a:off x="7013951" y="8686419"/>
            <a:ext cx="0" cy="108359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" name="Picture 16" descr="See the source image">
            <a:extLst>
              <a:ext uri="{FF2B5EF4-FFF2-40B4-BE49-F238E27FC236}">
                <a16:creationId xmlns:a16="http://schemas.microsoft.com/office/drawing/2014/main" id="{7371F4E6-387C-455B-8D29-0A8B48F3F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74" y="7949272"/>
            <a:ext cx="351920" cy="3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" name="Graphic 514" descr="Volume">
            <a:extLst>
              <a:ext uri="{FF2B5EF4-FFF2-40B4-BE49-F238E27FC236}">
                <a16:creationId xmlns:a16="http://schemas.microsoft.com/office/drawing/2014/main" id="{DA4EB834-4C90-48B8-8CAB-7DFC59C60FA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7084618" y="7514994"/>
            <a:ext cx="458759" cy="458759"/>
          </a:xfrm>
          <a:prstGeom prst="rect">
            <a:avLst/>
          </a:prstGeom>
        </p:spPr>
      </p:pic>
      <p:pic>
        <p:nvPicPr>
          <p:cNvPr id="521" name="Graphic 520" descr="Arrow circle">
            <a:extLst>
              <a:ext uri="{FF2B5EF4-FFF2-40B4-BE49-F238E27FC236}">
                <a16:creationId xmlns:a16="http://schemas.microsoft.com/office/drawing/2014/main" id="{C86F1FC8-F58F-412A-B616-EB9EA0B1F3D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300234" y="9809690"/>
            <a:ext cx="342881" cy="342881"/>
          </a:xfrm>
          <a:prstGeom prst="rect">
            <a:avLst/>
          </a:prstGeom>
        </p:spPr>
      </p:pic>
      <p:pic>
        <p:nvPicPr>
          <p:cNvPr id="522" name="Picture 521">
            <a:extLst>
              <a:ext uri="{FF2B5EF4-FFF2-40B4-BE49-F238E27FC236}">
                <a16:creationId xmlns:a16="http://schemas.microsoft.com/office/drawing/2014/main" id="{5E96C1EE-9708-45A5-9A85-DD7FBBA4670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624063" y="9883941"/>
            <a:ext cx="540769" cy="219543"/>
          </a:xfrm>
          <a:prstGeom prst="rect">
            <a:avLst/>
          </a:prstGeom>
        </p:spPr>
      </p:pic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8ECF7431-B3D4-4637-83EA-466E632466C7}"/>
              </a:ext>
            </a:extLst>
          </p:cNvPr>
          <p:cNvCxnSpPr>
            <a:cxnSpLocks/>
          </p:cNvCxnSpPr>
          <p:nvPr/>
        </p:nvCxnSpPr>
        <p:spPr>
          <a:xfrm flipV="1">
            <a:off x="6061745" y="9343238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2FB8D8A4-DDC7-40A1-9AF1-90FA8070DB8D}"/>
              </a:ext>
            </a:extLst>
          </p:cNvPr>
          <p:cNvCxnSpPr>
            <a:cxnSpLocks/>
          </p:cNvCxnSpPr>
          <p:nvPr/>
        </p:nvCxnSpPr>
        <p:spPr>
          <a:xfrm flipV="1">
            <a:off x="7050764" y="9338105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E054B5E9-F01C-401C-873B-E065507909D3}"/>
              </a:ext>
            </a:extLst>
          </p:cNvPr>
          <p:cNvCxnSpPr>
            <a:cxnSpLocks/>
          </p:cNvCxnSpPr>
          <p:nvPr/>
        </p:nvCxnSpPr>
        <p:spPr>
          <a:xfrm flipV="1">
            <a:off x="7631809" y="9337281"/>
            <a:ext cx="0" cy="118346"/>
          </a:xfrm>
          <a:prstGeom prst="line">
            <a:avLst/>
          </a:prstGeom>
          <a:ln w="19050"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36" descr="See the source image">
            <a:extLst>
              <a:ext uri="{FF2B5EF4-FFF2-40B4-BE49-F238E27FC236}">
                <a16:creationId xmlns:a16="http://schemas.microsoft.com/office/drawing/2014/main" id="{132F2872-4F41-4FCC-91A3-C979851E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68" y="9499831"/>
            <a:ext cx="443533" cy="6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BDE8E42-A5CB-42CF-9AC3-67CE604F1E45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8831460" y="9494190"/>
            <a:ext cx="723319" cy="718868"/>
          </a:xfrm>
          <a:prstGeom prst="rect">
            <a:avLst/>
          </a:prstGeom>
        </p:spPr>
      </p:pic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F377A895-0D8B-45C5-84C9-D74B14132B34}"/>
              </a:ext>
            </a:extLst>
          </p:cNvPr>
          <p:cNvCxnSpPr>
            <a:cxnSpLocks/>
          </p:cNvCxnSpPr>
          <p:nvPr/>
        </p:nvCxnSpPr>
        <p:spPr>
          <a:xfrm>
            <a:off x="6395931" y="4332950"/>
            <a:ext cx="0" cy="127772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FB3037C8-9938-481F-8144-08FAD8197509}"/>
              </a:ext>
            </a:extLst>
          </p:cNvPr>
          <p:cNvCxnSpPr>
            <a:cxnSpLocks/>
          </p:cNvCxnSpPr>
          <p:nvPr/>
        </p:nvCxnSpPr>
        <p:spPr>
          <a:xfrm>
            <a:off x="5443674" y="4332950"/>
            <a:ext cx="0" cy="127772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374AB0C5-4617-40F7-A4D5-561948B3EA2F}"/>
              </a:ext>
            </a:extLst>
          </p:cNvPr>
          <p:cNvCxnSpPr>
            <a:cxnSpLocks/>
          </p:cNvCxnSpPr>
          <p:nvPr/>
        </p:nvCxnSpPr>
        <p:spPr>
          <a:xfrm>
            <a:off x="4403781" y="4340594"/>
            <a:ext cx="0" cy="127772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F1D7E58E-D052-47F5-992F-1714741334E2}"/>
              </a:ext>
            </a:extLst>
          </p:cNvPr>
          <p:cNvCxnSpPr>
            <a:cxnSpLocks/>
          </p:cNvCxnSpPr>
          <p:nvPr/>
        </p:nvCxnSpPr>
        <p:spPr>
          <a:xfrm>
            <a:off x="3514158" y="4329837"/>
            <a:ext cx="0" cy="127772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close up of a guitar&#10;&#10;Description automatically generated">
            <a:extLst>
              <a:ext uri="{FF2B5EF4-FFF2-40B4-BE49-F238E27FC236}">
                <a16:creationId xmlns:a16="http://schemas.microsoft.com/office/drawing/2014/main" id="{8406E30F-0053-4CD2-8601-91E46CAD99F3}"/>
              </a:ext>
            </a:extLst>
          </p:cNvPr>
          <p:cNvPicPr>
            <a:picLocks noChangeAspect="1"/>
          </p:cNvPicPr>
          <p:nvPr/>
        </p:nvPicPr>
        <p:blipFill rotWithShape="1">
          <a:blip r:embed="rId7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8"/>
              </a:ext>
            </a:extLst>
          </a:blip>
          <a:srcRect t="19954"/>
          <a:stretch/>
        </p:blipFill>
        <p:spPr>
          <a:xfrm>
            <a:off x="5889128" y="14177632"/>
            <a:ext cx="546342" cy="437328"/>
          </a:xfrm>
          <a:prstGeom prst="rect">
            <a:avLst/>
          </a:prstGeom>
        </p:spPr>
      </p:pic>
      <p:pic>
        <p:nvPicPr>
          <p:cNvPr id="492" name="Picture 10" descr="See the source image">
            <a:extLst>
              <a:ext uri="{FF2B5EF4-FFF2-40B4-BE49-F238E27FC236}">
                <a16:creationId xmlns:a16="http://schemas.microsoft.com/office/drawing/2014/main" id="{56B55431-DC1C-4CDF-A406-7893BB81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71" y="13822395"/>
            <a:ext cx="645441" cy="64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BBF6D1AC-4D06-474D-8C33-25C73DEC216A}"/>
              </a:ext>
            </a:extLst>
          </p:cNvPr>
          <p:cNvCxnSpPr>
            <a:cxnSpLocks/>
          </p:cNvCxnSpPr>
          <p:nvPr/>
        </p:nvCxnSpPr>
        <p:spPr>
          <a:xfrm flipV="1">
            <a:off x="4626393" y="4971829"/>
            <a:ext cx="0" cy="113290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814736C2-11CE-46F9-94F0-5A5484DE1194}"/>
              </a:ext>
            </a:extLst>
          </p:cNvPr>
          <p:cNvCxnSpPr>
            <a:cxnSpLocks/>
          </p:cNvCxnSpPr>
          <p:nvPr/>
        </p:nvCxnSpPr>
        <p:spPr>
          <a:xfrm flipV="1">
            <a:off x="5900966" y="5008639"/>
            <a:ext cx="0" cy="113290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D4069B80-BA59-4C8D-9242-F3E4D8548BEC}"/>
              </a:ext>
            </a:extLst>
          </p:cNvPr>
          <p:cNvCxnSpPr>
            <a:cxnSpLocks/>
          </p:cNvCxnSpPr>
          <p:nvPr/>
        </p:nvCxnSpPr>
        <p:spPr>
          <a:xfrm flipV="1">
            <a:off x="7235694" y="4987425"/>
            <a:ext cx="0" cy="113290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0C66869-1E23-42CF-93DB-3D4EFE3D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69" y="3609679"/>
            <a:ext cx="659331" cy="3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See the source image">
            <a:extLst>
              <a:ext uri="{FF2B5EF4-FFF2-40B4-BE49-F238E27FC236}">
                <a16:creationId xmlns:a16="http://schemas.microsoft.com/office/drawing/2014/main" id="{7F7EECD0-39B2-44ED-8499-63A688C8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25" y="14205902"/>
            <a:ext cx="735834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" name="Picture 16" descr="See the source image">
            <a:extLst>
              <a:ext uri="{FF2B5EF4-FFF2-40B4-BE49-F238E27FC236}">
                <a16:creationId xmlns:a16="http://schemas.microsoft.com/office/drawing/2014/main" id="{ADD11965-8000-48D7-910B-97BAEAF4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0" y="5558581"/>
            <a:ext cx="441018" cy="2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8" name="Picture 12" descr="See the source image">
            <a:extLst>
              <a:ext uri="{FF2B5EF4-FFF2-40B4-BE49-F238E27FC236}">
                <a16:creationId xmlns:a16="http://schemas.microsoft.com/office/drawing/2014/main" id="{46F26F37-CC3B-4817-A194-5976E321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58" y="3322447"/>
            <a:ext cx="616679" cy="6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CDB4B67-41BA-46B9-837F-7811EF81AB55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2350625" y="3190428"/>
            <a:ext cx="539489" cy="805810"/>
          </a:xfrm>
          <a:prstGeom prst="rect">
            <a:avLst/>
          </a:prstGeom>
        </p:spPr>
      </p:pic>
      <p:pic>
        <p:nvPicPr>
          <p:cNvPr id="113" name="Picture 6" descr="See the source image">
            <a:extLst>
              <a:ext uri="{FF2B5EF4-FFF2-40B4-BE49-F238E27FC236}">
                <a16:creationId xmlns:a16="http://schemas.microsoft.com/office/drawing/2014/main" id="{2E7B223A-589E-4E67-B905-0064616E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2" y="3630802"/>
            <a:ext cx="752402" cy="5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See the source image">
            <a:extLst>
              <a:ext uri="{FF2B5EF4-FFF2-40B4-BE49-F238E27FC236}">
                <a16:creationId xmlns:a16="http://schemas.microsoft.com/office/drawing/2014/main" id="{5B85DDD9-A74E-4790-AA17-49D7E489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61" y="6127746"/>
            <a:ext cx="259146" cy="2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456B6F4-6716-4CE2-9695-E0C63968BEB1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2480653" y="7526897"/>
            <a:ext cx="630744" cy="383190"/>
          </a:xfrm>
          <a:prstGeom prst="rect">
            <a:avLst/>
          </a:prstGeom>
        </p:spPr>
      </p:pic>
      <p:pic>
        <p:nvPicPr>
          <p:cNvPr id="1029" name="Picture 10" descr="See the source image">
            <a:extLst>
              <a:ext uri="{FF2B5EF4-FFF2-40B4-BE49-F238E27FC236}">
                <a16:creationId xmlns:a16="http://schemas.microsoft.com/office/drawing/2014/main" id="{B72CCF47-A185-4FB6-A0D1-F5782E77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69" y="7377031"/>
            <a:ext cx="373209" cy="3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2" descr="See the source image">
            <a:extLst>
              <a:ext uri="{FF2B5EF4-FFF2-40B4-BE49-F238E27FC236}">
                <a16:creationId xmlns:a16="http://schemas.microsoft.com/office/drawing/2014/main" id="{DE0A327B-90EF-412D-B421-4524D8E7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31" y="7386880"/>
            <a:ext cx="339035" cy="3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72CD30F9-2C2C-499D-B660-1704B3F723CF}"/>
              </a:ext>
            </a:extLst>
          </p:cNvPr>
          <p:cNvCxnSpPr>
            <a:cxnSpLocks/>
          </p:cNvCxnSpPr>
          <p:nvPr/>
        </p:nvCxnSpPr>
        <p:spPr>
          <a:xfrm>
            <a:off x="3512681" y="6519933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33" name="Picture 20" descr="See the source image">
            <a:extLst>
              <a:ext uri="{FF2B5EF4-FFF2-40B4-BE49-F238E27FC236}">
                <a16:creationId xmlns:a16="http://schemas.microsoft.com/office/drawing/2014/main" id="{5956E840-4296-43F7-9EE3-B151C799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24" y="5958578"/>
            <a:ext cx="379162" cy="3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4" name="Picture 2" descr="See the source image">
            <a:extLst>
              <a:ext uri="{FF2B5EF4-FFF2-40B4-BE49-F238E27FC236}">
                <a16:creationId xmlns:a16="http://schemas.microsoft.com/office/drawing/2014/main" id="{211AFC22-078A-413D-826E-F3E4AB9E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49" y="5995603"/>
            <a:ext cx="293210" cy="2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7DFDF74E-573F-4340-991E-B3538E5F0F85}"/>
              </a:ext>
            </a:extLst>
          </p:cNvPr>
          <p:cNvCxnSpPr>
            <a:cxnSpLocks/>
          </p:cNvCxnSpPr>
          <p:nvPr/>
        </p:nvCxnSpPr>
        <p:spPr>
          <a:xfrm>
            <a:off x="4442245" y="6505037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A34A8B0A-AC63-40D7-91DF-005B506A0170}"/>
              </a:ext>
            </a:extLst>
          </p:cNvPr>
          <p:cNvCxnSpPr>
            <a:cxnSpLocks/>
          </p:cNvCxnSpPr>
          <p:nvPr/>
        </p:nvCxnSpPr>
        <p:spPr>
          <a:xfrm>
            <a:off x="5316806" y="6502060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350C4396-7A82-4268-A10C-781DC2C44897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4304242" y="5760775"/>
            <a:ext cx="236697" cy="520733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A1221BF-D146-4072-9A54-DA8BF0E5B0FE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5134326" y="5963719"/>
            <a:ext cx="361354" cy="293600"/>
          </a:xfrm>
          <a:prstGeom prst="rect">
            <a:avLst/>
          </a:prstGeom>
        </p:spPr>
      </p:pic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265A7892-297D-4E99-8BC2-9CE87BADB603}"/>
              </a:ext>
            </a:extLst>
          </p:cNvPr>
          <p:cNvCxnSpPr>
            <a:cxnSpLocks/>
          </p:cNvCxnSpPr>
          <p:nvPr/>
        </p:nvCxnSpPr>
        <p:spPr>
          <a:xfrm flipV="1">
            <a:off x="3467520" y="7145641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5E1A3D48-A01E-447B-8F5D-AED646FCF858}"/>
              </a:ext>
            </a:extLst>
          </p:cNvPr>
          <p:cNvCxnSpPr>
            <a:cxnSpLocks/>
          </p:cNvCxnSpPr>
          <p:nvPr/>
        </p:nvCxnSpPr>
        <p:spPr>
          <a:xfrm flipV="1">
            <a:off x="4102643" y="7138425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6AFC0E71-0835-474B-834B-9F58CAE5521E}"/>
              </a:ext>
            </a:extLst>
          </p:cNvPr>
          <p:cNvCxnSpPr>
            <a:cxnSpLocks/>
          </p:cNvCxnSpPr>
          <p:nvPr/>
        </p:nvCxnSpPr>
        <p:spPr>
          <a:xfrm flipV="1">
            <a:off x="4743116" y="7138425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88D48057-D722-4087-8F4B-F08D60170F7A}"/>
              </a:ext>
            </a:extLst>
          </p:cNvPr>
          <p:cNvCxnSpPr>
            <a:cxnSpLocks/>
          </p:cNvCxnSpPr>
          <p:nvPr/>
        </p:nvCxnSpPr>
        <p:spPr>
          <a:xfrm flipV="1">
            <a:off x="5319025" y="7145641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1" name="Picture 34" descr="See the source image">
            <a:extLst>
              <a:ext uri="{FF2B5EF4-FFF2-40B4-BE49-F238E27FC236}">
                <a16:creationId xmlns:a16="http://schemas.microsoft.com/office/drawing/2014/main" id="{E3A5757A-3BB6-4B80-8A1F-B74C8424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31" y="7381149"/>
            <a:ext cx="485357" cy="3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4A6174D3-3F65-48D3-A949-C36120CF01A1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3818050" y="7380995"/>
            <a:ext cx="591297" cy="251992"/>
          </a:xfrm>
          <a:prstGeom prst="rect">
            <a:avLst/>
          </a:prstGeom>
        </p:spPr>
      </p:pic>
      <p:pic>
        <p:nvPicPr>
          <p:cNvPr id="1041" name="Picture 16" descr="See the source image">
            <a:extLst>
              <a:ext uri="{FF2B5EF4-FFF2-40B4-BE49-F238E27FC236}">
                <a16:creationId xmlns:a16="http://schemas.microsoft.com/office/drawing/2014/main" id="{701ACE88-B110-4E79-8A96-5B0DEB756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t="24121" r="18488" b="17996"/>
          <a:stretch/>
        </p:blipFill>
        <p:spPr bwMode="auto">
          <a:xfrm>
            <a:off x="3297303" y="7484737"/>
            <a:ext cx="351776" cy="3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042">
            <a:extLst>
              <a:ext uri="{FF2B5EF4-FFF2-40B4-BE49-F238E27FC236}">
                <a16:creationId xmlns:a16="http://schemas.microsoft.com/office/drawing/2014/main" id="{F1B74599-C38F-470C-9D49-E5899EB9C7A3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4503274" y="7457158"/>
            <a:ext cx="476515" cy="357386"/>
          </a:xfrm>
          <a:prstGeom prst="rect">
            <a:avLst/>
          </a:prstGeom>
        </p:spPr>
      </p:pic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691A8AD3-BFEC-465A-970D-E1107E88A58F}"/>
              </a:ext>
            </a:extLst>
          </p:cNvPr>
          <p:cNvCxnSpPr>
            <a:cxnSpLocks/>
          </p:cNvCxnSpPr>
          <p:nvPr/>
        </p:nvCxnSpPr>
        <p:spPr>
          <a:xfrm>
            <a:off x="7334727" y="6492992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3" name="Straight Connector 542">
            <a:extLst>
              <a:ext uri="{FF2B5EF4-FFF2-40B4-BE49-F238E27FC236}">
                <a16:creationId xmlns:a16="http://schemas.microsoft.com/office/drawing/2014/main" id="{F8C6CB0F-1267-4B48-B739-4CEF92C665EC}"/>
              </a:ext>
            </a:extLst>
          </p:cNvPr>
          <p:cNvCxnSpPr>
            <a:cxnSpLocks/>
          </p:cNvCxnSpPr>
          <p:nvPr/>
        </p:nvCxnSpPr>
        <p:spPr>
          <a:xfrm>
            <a:off x="6698087" y="6492993"/>
            <a:ext cx="0" cy="10683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2E19EB53-CFA0-48C9-B48D-0936554C2307}"/>
              </a:ext>
            </a:extLst>
          </p:cNvPr>
          <p:cNvCxnSpPr>
            <a:cxnSpLocks/>
          </p:cNvCxnSpPr>
          <p:nvPr/>
        </p:nvCxnSpPr>
        <p:spPr>
          <a:xfrm>
            <a:off x="6047188" y="6509943"/>
            <a:ext cx="5930" cy="89887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47" name="Picture 18" descr="See the source image">
            <a:extLst>
              <a:ext uri="{FF2B5EF4-FFF2-40B4-BE49-F238E27FC236}">
                <a16:creationId xmlns:a16="http://schemas.microsoft.com/office/drawing/2014/main" id="{555934C6-ED8D-41F6-B6DD-4E3B7FD8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71" y="6156423"/>
            <a:ext cx="497066" cy="2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1048">
            <a:extLst>
              <a:ext uri="{FF2B5EF4-FFF2-40B4-BE49-F238E27FC236}">
                <a16:creationId xmlns:a16="http://schemas.microsoft.com/office/drawing/2014/main" id="{7016C490-58BE-4EF2-BEF7-58B7EB032EC4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6517949" y="5867089"/>
            <a:ext cx="347197" cy="385775"/>
          </a:xfrm>
          <a:prstGeom prst="rect">
            <a:avLst/>
          </a:prstGeom>
        </p:spPr>
      </p:pic>
      <p:pic>
        <p:nvPicPr>
          <p:cNvPr id="1051" name="Picture 20" descr="See the source image">
            <a:extLst>
              <a:ext uri="{FF2B5EF4-FFF2-40B4-BE49-F238E27FC236}">
                <a16:creationId xmlns:a16="http://schemas.microsoft.com/office/drawing/2014/main" id="{D9B73805-B6AC-4C52-B1E1-CED1D9C6C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73" y="5914020"/>
            <a:ext cx="360954" cy="3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0D22C63E-24A2-420B-AB91-8B9F22C4FA46}"/>
              </a:ext>
            </a:extLst>
          </p:cNvPr>
          <p:cNvCxnSpPr>
            <a:cxnSpLocks/>
          </p:cNvCxnSpPr>
          <p:nvPr/>
        </p:nvCxnSpPr>
        <p:spPr>
          <a:xfrm flipV="1">
            <a:off x="5976533" y="7155571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E098AE01-16E8-4E69-990B-8C19B1FF506B}"/>
              </a:ext>
            </a:extLst>
          </p:cNvPr>
          <p:cNvCxnSpPr>
            <a:cxnSpLocks/>
          </p:cNvCxnSpPr>
          <p:nvPr/>
        </p:nvCxnSpPr>
        <p:spPr>
          <a:xfrm flipV="1">
            <a:off x="6540887" y="7145641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88D7625A-25D4-41E1-87F1-75CEB0A383EC}"/>
              </a:ext>
            </a:extLst>
          </p:cNvPr>
          <p:cNvCxnSpPr>
            <a:cxnSpLocks/>
          </p:cNvCxnSpPr>
          <p:nvPr/>
        </p:nvCxnSpPr>
        <p:spPr>
          <a:xfrm flipV="1">
            <a:off x="7249252" y="7145641"/>
            <a:ext cx="0" cy="86165"/>
          </a:xfrm>
          <a:prstGeom prst="line">
            <a:avLst/>
          </a:prstGeom>
          <a:ln w="19050">
            <a:solidFill>
              <a:srgbClr val="2CB22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0" name="Picture 569" descr="MC900139425[1]">
            <a:extLst>
              <a:ext uri="{FF2B5EF4-FFF2-40B4-BE49-F238E27FC236}">
                <a16:creationId xmlns:a16="http://schemas.microsoft.com/office/drawing/2014/main" id="{D44DEDB2-38C7-4588-B699-E78AA0A8D58E}"/>
              </a:ext>
            </a:extLst>
          </p:cNvPr>
          <p:cNvPicPr/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16" y="7452396"/>
            <a:ext cx="258936" cy="463919"/>
          </a:xfrm>
          <a:prstGeom prst="rect">
            <a:avLst/>
          </a:prstGeom>
          <a:noFill/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09910D6-2222-441C-B8C5-CC9E13BF0A23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8431">
            <a:off x="7831443" y="7233977"/>
            <a:ext cx="1365260" cy="439823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79A1B27B-D16C-4609-9853-A82028A1BD8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14">
            <a:off x="1060628" y="6433055"/>
            <a:ext cx="1631649" cy="431242"/>
          </a:xfrm>
          <a:prstGeom prst="rect">
            <a:avLst/>
          </a:prstGeom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5C648A4C-CA10-4BFB-A6DC-091ABA58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119" y="8590571"/>
            <a:ext cx="82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Simple and Compound Time Signatures</a:t>
            </a:r>
          </a:p>
        </p:txBody>
      </p:sp>
      <p:sp>
        <p:nvSpPr>
          <p:cNvPr id="59" name="TextBox 16">
            <a:extLst>
              <a:ext uri="{FF2B5EF4-FFF2-40B4-BE49-F238E27FC236}">
                <a16:creationId xmlns:a16="http://schemas.microsoft.com/office/drawing/2014/main" id="{C97E26A8-3B15-4706-AB52-6E8C9A0E0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875" y="7779774"/>
            <a:ext cx="547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Primary Chords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64BBAA-42B0-4D11-A3A1-158C04D680C8}"/>
              </a:ext>
            </a:extLst>
          </p:cNvPr>
          <p:cNvSpPr/>
          <p:nvPr/>
        </p:nvSpPr>
        <p:spPr>
          <a:xfrm>
            <a:off x="9030506" y="7974138"/>
            <a:ext cx="6356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 IV  </a:t>
            </a:r>
          </a:p>
          <a:p>
            <a:pPr algn="ctr"/>
            <a:r>
              <a:rPr lang="en-US" sz="1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 V7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D1FBB99-2803-4ECD-83E8-97F70C10CC4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00484" y="7284094"/>
            <a:ext cx="273075" cy="432681"/>
          </a:xfrm>
          <a:prstGeom prst="rect">
            <a:avLst/>
          </a:prstGeom>
        </p:spPr>
      </p:pic>
      <p:pic>
        <p:nvPicPr>
          <p:cNvPr id="103" name="Picture 32" descr="See the source image">
            <a:extLst>
              <a:ext uri="{FF2B5EF4-FFF2-40B4-BE49-F238E27FC236}">
                <a16:creationId xmlns:a16="http://schemas.microsoft.com/office/drawing/2014/main" id="{36F19FE1-FE18-49D2-949C-039F406C4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17" b="22200"/>
          <a:stretch/>
        </p:blipFill>
        <p:spPr bwMode="auto">
          <a:xfrm>
            <a:off x="8520059" y="5636677"/>
            <a:ext cx="404172" cy="4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ABC752C-D3F3-4DB0-AD3E-0139DBC899A0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8680831" y="6469585"/>
            <a:ext cx="792728" cy="298656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A70800D4-EEAE-40A5-BCB1-3C40BD8AC3AF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7759370" y="7721203"/>
            <a:ext cx="423121" cy="406647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4A041146-E2C7-4CEC-97E5-A85E1729EEDB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9011432" y="9124930"/>
            <a:ext cx="686702" cy="300432"/>
          </a:xfrm>
          <a:prstGeom prst="rect">
            <a:avLst/>
          </a:prstGeom>
        </p:spPr>
      </p:pic>
      <p:pic>
        <p:nvPicPr>
          <p:cNvPr id="1045" name="Picture 1044">
            <a:extLst>
              <a:ext uri="{FF2B5EF4-FFF2-40B4-BE49-F238E27FC236}">
                <a16:creationId xmlns:a16="http://schemas.microsoft.com/office/drawing/2014/main" id="{7F514FF0-E459-452B-9741-95A0E4C1A244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2746785" y="5843131"/>
            <a:ext cx="327797" cy="248531"/>
          </a:xfrm>
          <a:prstGeom prst="rect">
            <a:avLst/>
          </a:prstGeom>
        </p:spPr>
      </p:pic>
      <p:sp>
        <p:nvSpPr>
          <p:cNvPr id="1055" name="TextBox 16">
            <a:extLst>
              <a:ext uri="{FF2B5EF4-FFF2-40B4-BE49-F238E27FC236}">
                <a16:creationId xmlns:a16="http://schemas.microsoft.com/office/drawing/2014/main" id="{601B3D24-D0B5-4310-8EDF-E9C8BFC55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63" y="7120276"/>
            <a:ext cx="100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Note/Tone Rows</a:t>
            </a:r>
          </a:p>
        </p:txBody>
      </p: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901D1E96-AA2B-4C97-B3FC-0AC8009C6882}"/>
              </a:ext>
            </a:extLst>
          </p:cNvPr>
          <p:cNvCxnSpPr>
            <a:cxnSpLocks/>
            <a:stCxn id="1055" idx="0"/>
          </p:cNvCxnSpPr>
          <p:nvPr/>
        </p:nvCxnSpPr>
        <p:spPr>
          <a:xfrm flipV="1">
            <a:off x="746029" y="6691200"/>
            <a:ext cx="584455" cy="429076"/>
          </a:xfrm>
          <a:prstGeom prst="line">
            <a:avLst/>
          </a:prstGeom>
          <a:ln>
            <a:solidFill>
              <a:srgbClr val="2CB22C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0" name="Picture 2" descr="See the source image">
            <a:extLst>
              <a:ext uri="{FF2B5EF4-FFF2-40B4-BE49-F238E27FC236}">
                <a16:creationId xmlns:a16="http://schemas.microsoft.com/office/drawing/2014/main" id="{083172C9-1676-47CA-9495-2AD35F4C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3" y="7285134"/>
            <a:ext cx="898587" cy="4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6">
            <a:extLst>
              <a:ext uri="{FF2B5EF4-FFF2-40B4-BE49-F238E27FC236}">
                <a16:creationId xmlns:a16="http://schemas.microsoft.com/office/drawing/2014/main" id="{151D4F40-BF11-4A40-84ED-EB1016108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042" y="5054384"/>
            <a:ext cx="691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Notation – Lead Sheets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DC32CC89-DD03-48B7-BE3D-9DF5102EB0DD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7079471" y="5329893"/>
            <a:ext cx="376996" cy="51163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8186604-87B0-49B9-85F2-834A8BDD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01" y="6117903"/>
            <a:ext cx="403187" cy="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16">
            <a:extLst>
              <a:ext uri="{FF2B5EF4-FFF2-40B4-BE49-F238E27FC236}">
                <a16:creationId xmlns:a16="http://schemas.microsoft.com/office/drawing/2014/main" id="{CD797F30-36F7-4DB9-B338-E2BDDAB03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9" y="6112067"/>
            <a:ext cx="684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Inversion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Retrograde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9A8C627C-90EE-47CF-9917-3A831A183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44" y="6800442"/>
            <a:ext cx="790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Augmentation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Diminution</a:t>
            </a:r>
          </a:p>
        </p:txBody>
      </p:sp>
      <p:pic>
        <p:nvPicPr>
          <p:cNvPr id="58" name="Picture 10" descr="See the source image">
            <a:extLst>
              <a:ext uri="{FF2B5EF4-FFF2-40B4-BE49-F238E27FC236}">
                <a16:creationId xmlns:a16="http://schemas.microsoft.com/office/drawing/2014/main" id="{5E38E771-AFFC-492E-9AD8-9F12209B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" y="6047050"/>
            <a:ext cx="368826" cy="4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4" descr="See the source image">
            <a:extLst>
              <a:ext uri="{FF2B5EF4-FFF2-40B4-BE49-F238E27FC236}">
                <a16:creationId xmlns:a16="http://schemas.microsoft.com/office/drawing/2014/main" id="{8ED4414A-056D-4C8A-83FA-DBAC16D37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7" y="6620692"/>
            <a:ext cx="472788" cy="2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ABC5018D-B525-4BDA-8ACF-F61B9BE370BE}"/>
              </a:ext>
            </a:extLst>
          </p:cNvPr>
          <p:cNvSpPr/>
          <p:nvPr/>
        </p:nvSpPr>
        <p:spPr>
          <a:xfrm>
            <a:off x="5718147" y="10281971"/>
            <a:ext cx="92935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II IV V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7353841B-BFEB-48F6-945F-C4F9179F6BFA}"/>
              </a:ext>
            </a:extLst>
          </p:cNvPr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7240200" y="10154315"/>
            <a:ext cx="344897" cy="465136"/>
          </a:xfrm>
          <a:prstGeom prst="rect">
            <a:avLst/>
          </a:prstGeom>
        </p:spPr>
      </p:pic>
      <p:pic>
        <p:nvPicPr>
          <p:cNvPr id="111" name="Picture 2" descr="See the source image">
            <a:extLst>
              <a:ext uri="{FF2B5EF4-FFF2-40B4-BE49-F238E27FC236}">
                <a16:creationId xmlns:a16="http://schemas.microsoft.com/office/drawing/2014/main" id="{6DBF1E5D-25C7-4B08-8C84-66427E1A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36" y="11978251"/>
            <a:ext cx="659331" cy="3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F58EBD0-08AD-4FC5-9BD8-32FA44F72806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648482" y="10181684"/>
            <a:ext cx="360325" cy="331627"/>
          </a:xfrm>
          <a:prstGeom prst="rect">
            <a:avLst/>
          </a:prstGeom>
        </p:spPr>
      </p:pic>
      <p:pic>
        <p:nvPicPr>
          <p:cNvPr id="1027" name="Picture 30" descr="See the source image">
            <a:extLst>
              <a:ext uri="{FF2B5EF4-FFF2-40B4-BE49-F238E27FC236}">
                <a16:creationId xmlns:a16="http://schemas.microsoft.com/office/drawing/2014/main" id="{8322794A-3A14-4651-9C07-A93FE487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168" y="11721486"/>
            <a:ext cx="277830" cy="2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6905BE89-1BDB-47A2-993A-92D2E04DDB3E}"/>
              </a:ext>
            </a:extLst>
          </p:cNvPr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>
            <a:off x="5190411" y="11855317"/>
            <a:ext cx="488980" cy="386370"/>
          </a:xfrm>
          <a:prstGeom prst="rect">
            <a:avLst/>
          </a:prstGeom>
        </p:spPr>
      </p:pic>
      <p:pic>
        <p:nvPicPr>
          <p:cNvPr id="128" name="Picture 127" descr="A close up of a chair&#10;&#10;Description automatically generated">
            <a:extLst>
              <a:ext uri="{FF2B5EF4-FFF2-40B4-BE49-F238E27FC236}">
                <a16:creationId xmlns:a16="http://schemas.microsoft.com/office/drawing/2014/main" id="{DE8DD03B-656D-4AE9-8530-3E900CE3E866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2"/>
              </a:ext>
            </a:extLst>
          </a:blip>
          <a:stretch>
            <a:fillRect/>
          </a:stretch>
        </p:blipFill>
        <p:spPr>
          <a:xfrm>
            <a:off x="4175468" y="11894247"/>
            <a:ext cx="499230" cy="305778"/>
          </a:xfrm>
          <a:prstGeom prst="rect">
            <a:avLst/>
          </a:prstGeom>
        </p:spPr>
      </p:pic>
      <p:sp>
        <p:nvSpPr>
          <p:cNvPr id="134" name="TextBox 16">
            <a:extLst>
              <a:ext uri="{FF2B5EF4-FFF2-40B4-BE49-F238E27FC236}">
                <a16:creationId xmlns:a16="http://schemas.microsoft.com/office/drawing/2014/main" id="{86330504-BC40-4163-8C00-8B9286EC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468" y="11572229"/>
            <a:ext cx="561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Canon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35" name="TextBox 16">
            <a:extLst>
              <a:ext uri="{FF2B5EF4-FFF2-40B4-BE49-F238E27FC236}">
                <a16:creationId xmlns:a16="http://schemas.microsoft.com/office/drawing/2014/main" id="{7853D89D-27FD-43B8-A164-2E392BD6C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924" y="10572394"/>
            <a:ext cx="82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The Elements of Music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49D244DC-E1FC-4B1C-9DE6-4B7E17A6E7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8134" y="10141914"/>
            <a:ext cx="395195" cy="48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28B688F-0A9E-45F2-8FE7-B30619F383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565957" y="10237673"/>
            <a:ext cx="360325" cy="331627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83A01E0B-56AA-48A3-BB74-B59E2DDE537E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372823" y="3716734"/>
            <a:ext cx="360325" cy="331627"/>
          </a:xfrm>
          <a:prstGeom prst="rect">
            <a:avLst/>
          </a:prstGeom>
        </p:spPr>
      </p:pic>
      <p:sp>
        <p:nvSpPr>
          <p:cNvPr id="146" name="TextBox 16">
            <a:extLst>
              <a:ext uri="{FF2B5EF4-FFF2-40B4-BE49-F238E27FC236}">
                <a16:creationId xmlns:a16="http://schemas.microsoft.com/office/drawing/2014/main" id="{F407C24C-DE93-43D8-97BC-9E6142AC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370" y="11546293"/>
            <a:ext cx="684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Inversion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Retrograde</a:t>
            </a:r>
          </a:p>
        </p:txBody>
      </p:sp>
      <p:pic>
        <p:nvPicPr>
          <p:cNvPr id="147" name="Picture 10" descr="See the source image">
            <a:extLst>
              <a:ext uri="{FF2B5EF4-FFF2-40B4-BE49-F238E27FC236}">
                <a16:creationId xmlns:a16="http://schemas.microsoft.com/office/drawing/2014/main" id="{617AAE9F-19C1-4E80-B9F1-92C4E0E4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3" y="11846908"/>
            <a:ext cx="368826" cy="4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ACD25-B996-434E-9FCB-DFE288F9CA13}"/>
              </a:ext>
            </a:extLst>
      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3858176" y="7918604"/>
            <a:ext cx="1003951" cy="521922"/>
          </a:xfrm>
          <a:prstGeom prst="rect">
            <a:avLst/>
          </a:prstGeom>
        </p:spPr>
      </p:pic>
      <p:pic>
        <p:nvPicPr>
          <p:cNvPr id="57" name="Picture 56" descr="A picture containing music, mandolin, guitar, building material&#10;&#10;Description automatically generated">
            <a:extLst>
              <a:ext uri="{FF2B5EF4-FFF2-40B4-BE49-F238E27FC236}">
                <a16:creationId xmlns:a16="http://schemas.microsoft.com/office/drawing/2014/main" id="{14D36461-943D-4378-9646-60B348E4F8BA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5"/>
              </a:ext>
            </a:extLst>
          </a:blip>
          <a:stretch>
            <a:fillRect/>
          </a:stretch>
        </p:blipFill>
        <p:spPr>
          <a:xfrm>
            <a:off x="4942826" y="7942727"/>
            <a:ext cx="814080" cy="54441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9CF0428E-9A62-4994-9373-2B7CFDC1AE16}"/>
              </a:ext>
            </a:extLst>
          </p:cNvPr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>
            <a:off x="3142805" y="9884278"/>
            <a:ext cx="1867069" cy="3146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61040FB-02FC-4D75-9396-539B706814B1}"/>
              </a:ext>
            </a:extLst>
          </p:cNvPr>
          <p:cNvPicPr>
            <a:picLocks noChangeAspect="1"/>
          </p:cNvPicPr>
          <p:nvPr/>
        </p:nvPicPr>
        <p:blipFill rotWithShape="1">
          <a:blip r:embed="rId117"/>
          <a:srcRect r="22069" b="3839"/>
          <a:stretch/>
        </p:blipFill>
        <p:spPr>
          <a:xfrm>
            <a:off x="3667601" y="10415174"/>
            <a:ext cx="615236" cy="15149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C475872-97B7-4BF0-81ED-779BC3C84EA9}"/>
              </a:ext>
            </a:extLst>
          </p:cNvPr>
          <p:cNvPicPr>
            <a:picLocks noChangeAspect="1"/>
          </p:cNvPicPr>
          <p:nvPr/>
        </p:nvPicPr>
        <p:blipFill>
          <a:blip r:embed="rId118"/>
          <a:stretch>
            <a:fillRect/>
          </a:stretch>
        </p:blipFill>
        <p:spPr>
          <a:xfrm>
            <a:off x="5062934" y="9714002"/>
            <a:ext cx="557433" cy="277077"/>
          </a:xfrm>
          <a:prstGeom prst="rect">
            <a:avLst/>
          </a:prstGeom>
        </p:spPr>
      </p:pic>
      <p:sp>
        <p:nvSpPr>
          <p:cNvPr id="483" name="TextBox 16">
            <a:extLst>
              <a:ext uri="{FF2B5EF4-FFF2-40B4-BE49-F238E27FC236}">
                <a16:creationId xmlns:a16="http://schemas.microsoft.com/office/drawing/2014/main" id="{60C68F23-5CD9-455C-9423-4076DB8CC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402" y="12786017"/>
            <a:ext cx="7645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Harmony:</a:t>
            </a:r>
          </a:p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Intervals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361E87-0A2A-4012-A014-BD3BD20E0104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6" r="8584" b="18387"/>
          <a:stretch/>
        </p:blipFill>
        <p:spPr>
          <a:xfrm>
            <a:off x="6057790" y="13315033"/>
            <a:ext cx="1888249" cy="392156"/>
          </a:xfrm>
          <a:prstGeom prst="rect">
            <a:avLst/>
          </a:prstGeom>
        </p:spPr>
      </p:pic>
      <p:sp>
        <p:nvSpPr>
          <p:cNvPr id="468" name="TextBox 16">
            <a:extLst>
              <a:ext uri="{FF2B5EF4-FFF2-40B4-BE49-F238E27FC236}">
                <a16:creationId xmlns:a16="http://schemas.microsoft.com/office/drawing/2014/main" id="{0AA60FCC-E753-4BAC-953B-1B4EBE0E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209" y="13869464"/>
            <a:ext cx="691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Notation – Lead Sheets</a:t>
            </a:r>
          </a:p>
        </p:txBody>
      </p:sp>
      <p:pic>
        <p:nvPicPr>
          <p:cNvPr id="471" name="Picture 470">
            <a:extLst>
              <a:ext uri="{FF2B5EF4-FFF2-40B4-BE49-F238E27FC236}">
                <a16:creationId xmlns:a16="http://schemas.microsoft.com/office/drawing/2014/main" id="{2F6ED70B-E8AE-40C3-81A9-5D133D8560D0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7868491" y="14174708"/>
            <a:ext cx="376996" cy="511638"/>
          </a:xfrm>
          <a:prstGeom prst="rect">
            <a:avLst/>
          </a:prstGeom>
        </p:spPr>
      </p:pic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990FDE23-C86A-478D-BD40-788C79FA9DE9}"/>
              </a:ext>
            </a:extLst>
          </p:cNvPr>
          <p:cNvCxnSpPr>
            <a:cxnSpLocks/>
          </p:cNvCxnSpPr>
          <p:nvPr/>
        </p:nvCxnSpPr>
        <p:spPr>
          <a:xfrm>
            <a:off x="6139065" y="13106277"/>
            <a:ext cx="0" cy="11970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77BC412E-88AE-4C53-8E19-0FC7C321E789}"/>
              </a:ext>
            </a:extLst>
          </p:cNvPr>
          <p:cNvCxnSpPr>
            <a:cxnSpLocks/>
          </p:cNvCxnSpPr>
          <p:nvPr/>
        </p:nvCxnSpPr>
        <p:spPr>
          <a:xfrm>
            <a:off x="7297905" y="13104184"/>
            <a:ext cx="0" cy="119709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27AADAA8-863D-4B18-9D39-25E560E8F5DC}"/>
              </a:ext>
            </a:extLst>
          </p:cNvPr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8529798" y="13851784"/>
            <a:ext cx="551628" cy="657371"/>
          </a:xfrm>
          <a:prstGeom prst="rect">
            <a:avLst/>
          </a:prstGeom>
        </p:spPr>
      </p:pic>
      <p:sp>
        <p:nvSpPr>
          <p:cNvPr id="499" name="TextBox 16">
            <a:extLst>
              <a:ext uri="{FF2B5EF4-FFF2-40B4-BE49-F238E27FC236}">
                <a16:creationId xmlns:a16="http://schemas.microsoft.com/office/drawing/2014/main" id="{210570D1-435F-4979-B5DE-FFAD2031C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710" y="9421588"/>
            <a:ext cx="5414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Ragtime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FACBDAE0-6F59-4C98-ADE0-6A8F89E9E5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2"/>
              </a:ext>
              <a:ext uri="{837473B0-CC2E-450A-ABE3-18F120FF3D39}">
                <a1611:picAttrSrcUrl xmlns:a1611="http://schemas.microsoft.com/office/drawing/2016/11/main" r:id="rId123"/>
              </a:ext>
            </a:extLst>
          </a:blip>
          <a:stretch>
            <a:fillRect/>
          </a:stretch>
        </p:blipFill>
        <p:spPr>
          <a:xfrm>
            <a:off x="1901154" y="9596272"/>
            <a:ext cx="416257" cy="4301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01CAB5-9837-4FE0-96BA-074D05A46A97}"/>
              </a:ext>
            </a:extLst>
          </p:cNvPr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253544" y="10958001"/>
            <a:ext cx="615516" cy="392883"/>
          </a:xfrm>
          <a:prstGeom prst="rect">
            <a:avLst/>
          </a:prstGeom>
        </p:spPr>
      </p:pic>
      <p:pic>
        <p:nvPicPr>
          <p:cNvPr id="100" name="Picture 99" descr="Logo&#10;&#10;Description automatically generated">
            <a:extLst>
              <a:ext uri="{FF2B5EF4-FFF2-40B4-BE49-F238E27FC236}">
                <a16:creationId xmlns:a16="http://schemas.microsoft.com/office/drawing/2014/main" id="{65D4CB5B-A6A7-416B-AE04-27DACADBB3DD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6"/>
              </a:ext>
            </a:extLst>
          </a:blip>
          <a:stretch>
            <a:fillRect/>
          </a:stretch>
        </p:blipFill>
        <p:spPr>
          <a:xfrm>
            <a:off x="1903099" y="10474383"/>
            <a:ext cx="416257" cy="349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67BD1-BB1A-496E-8FE3-CE2C8BC402B5}"/>
              </a:ext>
            </a:extLst>
          </p:cNvPr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4279142" y="5368544"/>
            <a:ext cx="639277" cy="266766"/>
          </a:xfrm>
          <a:prstGeom prst="rect">
            <a:avLst/>
          </a:prstGeom>
        </p:spPr>
      </p:pic>
      <p:pic>
        <p:nvPicPr>
          <p:cNvPr id="500" name="Picture 12" descr="See the source image">
            <a:extLst>
              <a:ext uri="{FF2B5EF4-FFF2-40B4-BE49-F238E27FC236}">
                <a16:creationId xmlns:a16="http://schemas.microsoft.com/office/drawing/2014/main" id="{27EE0FEF-4D91-4E10-9AC5-94BBBA64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79" y="5342553"/>
            <a:ext cx="263226" cy="2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" name="Picture 500">
            <a:extLst>
              <a:ext uri="{FF2B5EF4-FFF2-40B4-BE49-F238E27FC236}">
                <a16:creationId xmlns:a16="http://schemas.microsoft.com/office/drawing/2014/main" id="{545B60A1-A40A-4A36-9F37-87CA8B221AC4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243288" y="5383456"/>
            <a:ext cx="484023" cy="199575"/>
          </a:xfrm>
          <a:prstGeom prst="rect">
            <a:avLst/>
          </a:prstGeom>
        </p:spPr>
      </p:pic>
      <p:sp>
        <p:nvSpPr>
          <p:cNvPr id="513" name="TextBox 16">
            <a:extLst>
              <a:ext uri="{FF2B5EF4-FFF2-40B4-BE49-F238E27FC236}">
                <a16:creationId xmlns:a16="http://schemas.microsoft.com/office/drawing/2014/main" id="{C2B874DF-2C0F-4FAE-BB5A-CB198EB64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269" y="12686060"/>
            <a:ext cx="1687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b="1">
                <a:cs typeface="Calibri" panose="020F0502020204030204" pitchFamily="34" charset="0"/>
              </a:rPr>
              <a:t>Folk Song Accompaniments: Pedal, Drone, Ostinato, Alberti Bass, Broken Chord, Arpeggio,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AD1474E-F131-4E5D-AE2B-076A0525A538}"/>
              </a:ext>
            </a:extLst>
          </p:cNvPr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>
            <a:off x="6766831" y="12478179"/>
            <a:ext cx="1021085" cy="2416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970BA84-FC61-4488-97E5-A5C3AEEF0EE2}"/>
              </a:ext>
            </a:extLst>
          </p:cNvPr>
          <p:cNvPicPr>
            <a:picLocks noChangeAspect="1"/>
          </p:cNvPicPr>
          <p:nvPr/>
        </p:nvPicPr>
        <p:blipFill>
          <a:blip r:embed="rId129"/>
          <a:stretch>
            <a:fillRect/>
          </a:stretch>
        </p:blipFill>
        <p:spPr>
          <a:xfrm>
            <a:off x="5818050" y="12515988"/>
            <a:ext cx="673469" cy="315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89766-76C0-4AA0-ABDF-94D1D8BA62DA}"/>
              </a:ext>
            </a:extLst>
          </p:cNvPr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>
            <a:off x="4842288" y="16639900"/>
            <a:ext cx="986455" cy="401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C3F84-A719-5D4C-A1F8-E1F110A3AE60}"/>
              </a:ext>
            </a:extLst>
          </p:cNvPr>
          <p:cNvSpPr txBox="1"/>
          <p:nvPr/>
        </p:nvSpPr>
        <p:spPr>
          <a:xfrm>
            <a:off x="192267" y="126609"/>
            <a:ext cx="9366447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Tiverton High School Music Department</a:t>
            </a:r>
          </a:p>
          <a:p>
            <a:pPr algn="ctr"/>
            <a:endParaRPr lang="en-GB" sz="2400" i="1"/>
          </a:p>
          <a:p>
            <a:pPr algn="ctr"/>
            <a:r>
              <a:rPr lang="en-GB" sz="2400" i="1" u="sng"/>
              <a:t>Creating Musicians</a:t>
            </a:r>
          </a:p>
          <a:p>
            <a:pPr algn="ctr"/>
            <a:endParaRPr lang="en-GB"/>
          </a:p>
          <a:p>
            <a:pPr algn="ctr"/>
            <a:r>
              <a:rPr lang="en-GB" b="1" u="sng"/>
              <a:t>The Music Curriculum for Years 7 to 9</a:t>
            </a:r>
          </a:p>
        </p:txBody>
      </p:sp>
      <p:pic>
        <p:nvPicPr>
          <p:cNvPr id="56" name="Picture 55" descr="A picture containing text, dark, lit, night&#10;&#10;Description automatically generated">
            <a:extLst>
              <a:ext uri="{FF2B5EF4-FFF2-40B4-BE49-F238E27FC236}">
                <a16:creationId xmlns:a16="http://schemas.microsoft.com/office/drawing/2014/main" id="{B897B554-DFA6-474D-BC8F-7DB40E91BD5D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2"/>
              </a:ext>
            </a:extLst>
          </a:blip>
          <a:stretch>
            <a:fillRect/>
          </a:stretch>
        </p:blipFill>
        <p:spPr>
          <a:xfrm>
            <a:off x="15566" y="566084"/>
            <a:ext cx="2734279" cy="1482492"/>
          </a:xfrm>
          <a:prstGeom prst="rect">
            <a:avLst/>
          </a:prstGeom>
        </p:spPr>
      </p:pic>
      <p:pic>
        <p:nvPicPr>
          <p:cNvPr id="67" name="Picture 6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AF8967-45EB-904E-9999-A6850E84CA71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4"/>
              </a:ext>
            </a:extLst>
          </a:blip>
          <a:stretch>
            <a:fillRect/>
          </a:stretch>
        </p:blipFill>
        <p:spPr>
          <a:xfrm>
            <a:off x="7230794" y="475384"/>
            <a:ext cx="2448403" cy="20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8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c31cee-d1c4-4de2-9460-ac35e5a2d27d">
      <Terms xmlns="http://schemas.microsoft.com/office/infopath/2007/PartnerControls"/>
    </lcf76f155ced4ddcb4097134ff3c332f>
    <TaxCatchAll xmlns="5dd0dcc3-0fc1-46df-ad8d-d7d4233e3da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4B6F61BB0BB46BB358E382CB59BBA" ma:contentTypeVersion="19" ma:contentTypeDescription="Create a new document." ma:contentTypeScope="" ma:versionID="68806b85c8efa52e0306b393c1674cf6">
  <xsd:schema xmlns:xsd="http://www.w3.org/2001/XMLSchema" xmlns:xs="http://www.w3.org/2001/XMLSchema" xmlns:p="http://schemas.microsoft.com/office/2006/metadata/properties" xmlns:ns2="5dd0dcc3-0fc1-46df-ad8d-d7d4233e3da0" xmlns:ns3="c7c31cee-d1c4-4de2-9460-ac35e5a2d27d" targetNamespace="http://schemas.microsoft.com/office/2006/metadata/properties" ma:root="true" ma:fieldsID="d1e95e34d69e45335fa30a88f5944208" ns2:_="" ns3:_="">
    <xsd:import namespace="5dd0dcc3-0fc1-46df-ad8d-d7d4233e3da0"/>
    <xsd:import namespace="c7c31cee-d1c4-4de2-9460-ac35e5a2d27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0dcc3-0fc1-46df-ad8d-d7d4233e3d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2" nillable="true" ma:displayName="Taxonomy Catch All Column" ma:hidden="true" ma:list="{a8ea05ce-b6e9-48a6-8db1-4609032eb91b}" ma:internalName="TaxCatchAll" ma:showField="CatchAllData" ma:web="5dd0dcc3-0fc1-46df-ad8d-d7d4233e3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31cee-d1c4-4de2-9460-ac35e5a2d2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e10d388-7655-406b-a7b1-7fd83d958a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3B329D-7B27-469D-B6D2-CC65C2BFF4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BFFB52-48AD-42A2-9D7D-ACB476F5C0C4}">
  <ds:schemaRefs>
    <ds:schemaRef ds:uri="5dd0dcc3-0fc1-46df-ad8d-d7d4233e3da0"/>
    <ds:schemaRef ds:uri="c7c31cee-d1c4-4de2-9460-ac35e5a2d27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1A7D4B-0534-4C40-AED6-DB382AAFE5E9}">
  <ds:schemaRefs>
    <ds:schemaRef ds:uri="5dd0dcc3-0fc1-46df-ad8d-d7d4233e3da0"/>
    <ds:schemaRef ds:uri="c7c31cee-d1c4-4de2-9460-ac35e5a2d2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543</Words>
  <Application>Microsoft Office PowerPoint</Application>
  <PresentationFormat>Custom</PresentationFormat>
  <Paragraphs>185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Abadi</vt:lpstr>
      <vt:lpstr>Arial</vt:lpstr>
      <vt:lpstr>Bahnschrift SemiLight SemiConde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Nawaz</dc:creator>
  <cp:lastModifiedBy>Ian Wright</cp:lastModifiedBy>
  <cp:revision>2</cp:revision>
  <cp:lastPrinted>2020-06-10T12:49:56Z</cp:lastPrinted>
  <dcterms:created xsi:type="dcterms:W3CDTF">2018-02-08T08:28:53Z</dcterms:created>
  <dcterms:modified xsi:type="dcterms:W3CDTF">2022-11-08T16:20:04Z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0x0101004934B6F61BB0BB46BB358E382CB59BBA</vt:lpwstr>
  </property>
  <property fmtid="{D5CDD505-2E9C-101B-9397-08002B2CF9AE}" pid="3" name="MediaServiceImageTags">
    <vt:lpwstr/>
  </property>
</Properties>
</file>